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7" r:id="rId1"/>
  </p:sldMasterIdLst>
  <p:sldIdLst>
    <p:sldId id="256" r:id="rId2"/>
    <p:sldId id="273" r:id="rId3"/>
    <p:sldId id="311" r:id="rId4"/>
    <p:sldId id="312" r:id="rId5"/>
    <p:sldId id="313" r:id="rId6"/>
    <p:sldId id="310" r:id="rId7"/>
    <p:sldId id="274" r:id="rId8"/>
    <p:sldId id="271" r:id="rId9"/>
    <p:sldId id="270" r:id="rId10"/>
    <p:sldId id="277" r:id="rId11"/>
    <p:sldId id="275" r:id="rId12"/>
    <p:sldId id="276" r:id="rId13"/>
    <p:sldId id="272" r:id="rId14"/>
    <p:sldId id="258" r:id="rId15"/>
    <p:sldId id="279" r:id="rId16"/>
    <p:sldId id="278" r:id="rId17"/>
    <p:sldId id="280" r:id="rId18"/>
    <p:sldId id="281" r:id="rId19"/>
    <p:sldId id="282" r:id="rId20"/>
    <p:sldId id="283" r:id="rId21"/>
    <p:sldId id="315" r:id="rId22"/>
    <p:sldId id="316" r:id="rId23"/>
    <p:sldId id="317" r:id="rId24"/>
    <p:sldId id="318" r:id="rId25"/>
    <p:sldId id="319" r:id="rId26"/>
    <p:sldId id="320" r:id="rId27"/>
    <p:sldId id="284" r:id="rId28"/>
    <p:sldId id="285" r:id="rId29"/>
    <p:sldId id="286" r:id="rId30"/>
    <p:sldId id="287" r:id="rId31"/>
    <p:sldId id="303" r:id="rId32"/>
    <p:sldId id="288" r:id="rId33"/>
    <p:sldId id="289" r:id="rId34"/>
    <p:sldId id="290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22" r:id="rId47"/>
    <p:sldId id="321" r:id="rId48"/>
    <p:sldId id="323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8" r:id="rId58"/>
    <p:sldId id="26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" initials="4" lastIdx="3" clrIdx="0">
    <p:extLst>
      <p:ext uri="{19B8F6BF-5375-455C-9EA6-DF929625EA0E}">
        <p15:presenceInfo xmlns:p15="http://schemas.microsoft.com/office/powerpoint/2012/main" userId="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E400"/>
    <a:srgbClr val="0000FF"/>
    <a:srgbClr val="353535"/>
    <a:srgbClr val="000000"/>
    <a:srgbClr val="D4E7E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5T12:59:01.76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87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06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5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crdownload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9" y="883017"/>
            <a:ext cx="3962400" cy="305504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" y="269170"/>
            <a:ext cx="5973980" cy="42827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2075583" y="4279922"/>
            <a:ext cx="6582641" cy="923330"/>
          </a:xfrm>
          <a:prstGeom prst="rect">
            <a:avLst/>
          </a:prstGeom>
          <a:solidFill>
            <a:srgbClr val="30E400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solidFill>
                    <a:srgbClr val="353535"/>
                  </a:solidFill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웹 페이지 구현</a:t>
            </a:r>
            <a:endParaRPr lang="ko-KR" altLang="en-US" sz="5400" b="1" dirty="0">
              <a:ln w="12700">
                <a:solidFill>
                  <a:srgbClr val="353535"/>
                </a:solidFill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583" y="5600352"/>
            <a:ext cx="906017" cy="400110"/>
          </a:xfrm>
          <a:prstGeom prst="rect">
            <a:avLst/>
          </a:prstGeom>
          <a:solidFill>
            <a:srgbClr val="30E400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rgbClr val="353535"/>
                  </a:solidFill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김동욱</a:t>
            </a:r>
            <a:endParaRPr lang="ko-KR" altLang="en-US" sz="2000" b="1" dirty="0">
              <a:ln>
                <a:solidFill>
                  <a:srgbClr val="353535"/>
                </a:solidFill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4133013"/>
            <a:ext cx="3526269" cy="2724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74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7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Application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28"/>
          <a:stretch/>
        </p:blipFill>
        <p:spPr>
          <a:xfrm>
            <a:off x="4374057" y="1532005"/>
            <a:ext cx="4632960" cy="3260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68198"/>
          <a:stretch/>
        </p:blipFill>
        <p:spPr>
          <a:xfrm>
            <a:off x="4374057" y="4948536"/>
            <a:ext cx="4632960" cy="156209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4436167" y="1652432"/>
            <a:ext cx="3456946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 flipV="1">
            <a:off x="7893113" y="1873875"/>
            <a:ext cx="342603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35716" y="1658431"/>
            <a:ext cx="30999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 시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위치의 설정 파일을 읽어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6166" y="2964323"/>
            <a:ext cx="3598261" cy="1785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3810462" y="3857062"/>
            <a:ext cx="625704" cy="549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8079" y="4021552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요청에 따라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보냄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 발생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context-servlet.xml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이용하여 동작하도록 설정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36166" y="2308669"/>
            <a:ext cx="3807811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 flipV="1">
            <a:off x="8243977" y="2530112"/>
            <a:ext cx="353689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97666" y="2314668"/>
            <a:ext cx="27379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설정 파일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(.xml)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읽어 들이기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스프링의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85616" y="5858666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구현의 전처리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적용될 내용들을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실행되기 전에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처리되는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한글이 깨지지 않도록 필터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097" y="5125639"/>
            <a:ext cx="3061690" cy="1384995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없으면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매핑시켜줘야하는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단점이 있음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요청에 맞게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위임해주도록 함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/>
          <p:cNvCxnSpPr>
            <a:stCxn id="36" idx="2"/>
            <a:endCxn id="18" idx="0"/>
          </p:cNvCxnSpPr>
          <p:nvPr/>
        </p:nvCxnSpPr>
        <p:spPr>
          <a:xfrm flipH="1">
            <a:off x="2212942" y="4790993"/>
            <a:ext cx="1329" cy="33464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532005"/>
            <a:ext cx="1457325" cy="2257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7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72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Servlet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0"/>
          <a:stretch/>
        </p:blipFill>
        <p:spPr>
          <a:xfrm>
            <a:off x="1351083" y="1634057"/>
            <a:ext cx="1866900" cy="173251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08" y="1634057"/>
            <a:ext cx="7713642" cy="461560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8900" y="2402284"/>
            <a:ext cx="3345949" cy="1567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363903" y="1864651"/>
            <a:ext cx="46474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/resource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폴더의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읽어와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5381875" y="2126261"/>
            <a:ext cx="305741" cy="2760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08900" y="2756689"/>
            <a:ext cx="7111500" cy="14438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8900" y="4503175"/>
            <a:ext cx="4739775" cy="887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08900" y="5581650"/>
            <a:ext cx="6082800" cy="605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087359" y="3652398"/>
            <a:ext cx="209865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23" idx="3"/>
            <a:endCxn id="19" idx="1"/>
          </p:cNvCxnSpPr>
          <p:nvPr/>
        </p:nvCxnSpPr>
        <p:spPr>
          <a:xfrm flipV="1">
            <a:off x="3186010" y="3478607"/>
            <a:ext cx="522890" cy="3892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845305" y="4615635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요청에 대해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30" idx="3"/>
            <a:endCxn id="20" idx="1"/>
          </p:cNvCxnSpPr>
          <p:nvPr/>
        </p:nvCxnSpPr>
        <p:spPr>
          <a:xfrm>
            <a:off x="3186010" y="4746440"/>
            <a:ext cx="522890" cy="2007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572603" y="5277634"/>
            <a:ext cx="16134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업로드를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멀티파트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리졸버를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21" idx="1"/>
          </p:cNvCxnSpPr>
          <p:nvPr/>
        </p:nvCxnSpPr>
        <p:spPr>
          <a:xfrm>
            <a:off x="3186010" y="5493078"/>
            <a:ext cx="522890" cy="3915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endParaRPr lang="ko-KR" altLang="en-US" sz="12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/>
          <a:stretch/>
        </p:blipFill>
        <p:spPr>
          <a:xfrm>
            <a:off x="1379914" y="2272465"/>
            <a:ext cx="7248698" cy="41086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93" y="2385578"/>
            <a:ext cx="3524250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16888" y="3330312"/>
            <a:ext cx="2126538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3"/>
            <a:endCxn id="3" idx="1"/>
          </p:cNvCxnSpPr>
          <p:nvPr/>
        </p:nvCxnSpPr>
        <p:spPr>
          <a:xfrm flipV="1">
            <a:off x="4543426" y="2680853"/>
            <a:ext cx="912667" cy="72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3"/>
            <a:endCxn id="22" idx="1"/>
          </p:cNvCxnSpPr>
          <p:nvPr/>
        </p:nvCxnSpPr>
        <p:spPr>
          <a:xfrm flipV="1">
            <a:off x="8980343" y="2676697"/>
            <a:ext cx="320821" cy="4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01164" y="2545892"/>
            <a:ext cx="23006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접속하기 위한 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7956" y="3929175"/>
            <a:ext cx="2462683" cy="533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3" idx="2"/>
            <a:endCxn id="23" idx="3"/>
          </p:cNvCxnSpPr>
          <p:nvPr/>
        </p:nvCxnSpPr>
        <p:spPr>
          <a:xfrm flipH="1">
            <a:off x="5120639" y="2976128"/>
            <a:ext cx="2097579" cy="12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71574" y="3382388"/>
            <a:ext cx="194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값을 가져와서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48513" y="2877957"/>
            <a:ext cx="14622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존재하는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9432" y="4794558"/>
            <a:ext cx="2413056" cy="234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00" y="3963834"/>
            <a:ext cx="1571625" cy="1895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flipV="1">
            <a:off x="6392488" y="4911572"/>
            <a:ext cx="29549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45281" y="4766977"/>
            <a:ext cx="2249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파일과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63288" y="17442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페이지 구성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73159" y="1880329"/>
            <a:ext cx="235275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구현되는 주요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24770"/>
              </p:ext>
            </p:extLst>
          </p:nvPr>
        </p:nvGraphicFramePr>
        <p:xfrm>
          <a:off x="1373160" y="2676464"/>
          <a:ext cx="299933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920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446415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메뉴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검색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</a:t>
                      </a:r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</a:t>
                      </a:r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11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삭제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0859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819491"/>
              </p:ext>
            </p:extLst>
          </p:nvPr>
        </p:nvGraphicFramePr>
        <p:xfrm>
          <a:off x="4824924" y="2668994"/>
          <a:ext cx="2756765" cy="333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103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67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주문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취소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4767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내역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</a:t>
                      </a:r>
                      <a:endParaRPr lang="en-US" altLang="ko-KR" sz="12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80791"/>
              </p:ext>
            </p:extLst>
          </p:nvPr>
        </p:nvGraphicFramePr>
        <p:xfrm>
          <a:off x="8034118" y="2676467"/>
          <a:ext cx="2971933" cy="1413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832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438101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11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</a:t>
                      </a:r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11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11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1470913"/>
            <a:ext cx="3951608" cy="32331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43050"/>
            <a:ext cx="1914525" cy="36195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476500" y="2081841"/>
            <a:ext cx="474198" cy="397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58558" y="1650954"/>
            <a:ext cx="238427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 표시할 상품을 조회하는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74382" y="2381250"/>
            <a:ext cx="802118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4962495"/>
            <a:ext cx="3806532" cy="1402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0" name="직선 화살표 연결선 19"/>
          <p:cNvCxnSpPr>
            <a:stCxn id="22" idx="3"/>
            <a:endCxn id="21" idx="1"/>
          </p:cNvCxnSpPr>
          <p:nvPr/>
        </p:nvCxnSpPr>
        <p:spPr>
          <a:xfrm flipV="1">
            <a:off x="8348663" y="2761889"/>
            <a:ext cx="4586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07340" y="2631084"/>
            <a:ext cx="22226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6657" y="1651867"/>
            <a:ext cx="3712006" cy="22200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7178675" y="4321669"/>
            <a:ext cx="375505" cy="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54180" y="4191308"/>
            <a:ext cx="26205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6657" y="3959224"/>
            <a:ext cx="2542018" cy="724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43" idx="3"/>
          </p:cNvCxnSpPr>
          <p:nvPr/>
        </p:nvCxnSpPr>
        <p:spPr>
          <a:xfrm flipV="1">
            <a:off x="6403181" y="5879458"/>
            <a:ext cx="4232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6640" y="5669867"/>
            <a:ext cx="271154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goods_status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조건 값으로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상품을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개까지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37949" y="5815316"/>
            <a:ext cx="1365232" cy="128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25682"/>
            <a:ext cx="2109095" cy="39873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847975" y="4739965"/>
            <a:ext cx="331854" cy="387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50635" y="4478355"/>
            <a:ext cx="20583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8578" y="5022022"/>
            <a:ext cx="1139397" cy="210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21" idx="0"/>
          </p:cNvCxnSpPr>
          <p:nvPr/>
        </p:nvCxnSpPr>
        <p:spPr>
          <a:xfrm>
            <a:off x="5529263" y="5165245"/>
            <a:ext cx="4974" cy="34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5510671"/>
            <a:ext cx="21903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메인 페이지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endCxn id="33" idx="0"/>
          </p:cNvCxnSpPr>
          <p:nvPr/>
        </p:nvCxnSpPr>
        <p:spPr>
          <a:xfrm>
            <a:off x="5319713" y="3171825"/>
            <a:ext cx="472" cy="33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3506221"/>
            <a:ext cx="17622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기본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4669" r="14051"/>
          <a:stretch/>
        </p:blipFill>
        <p:spPr>
          <a:xfrm>
            <a:off x="4447387" y="4349410"/>
            <a:ext cx="5018419" cy="7706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40577"/>
          <a:stretch/>
        </p:blipFill>
        <p:spPr>
          <a:xfrm>
            <a:off x="4447387" y="1839558"/>
            <a:ext cx="5838825" cy="12961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71455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2263140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4463238"/>
            <a:ext cx="1269507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111163" y="2252993"/>
            <a:ext cx="6972300" cy="2869819"/>
            <a:chOff x="4160520" y="2044065"/>
            <a:chExt cx="6972300" cy="286981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604" r="1141" b="1215"/>
            <a:stretch/>
          </p:blipFill>
          <p:spPr>
            <a:xfrm>
              <a:off x="4160520" y="2044065"/>
              <a:ext cx="6972300" cy="286981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4533900" y="4052888"/>
              <a:ext cx="419099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24724" y="4006946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4724" y="4155670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4724" y="4304394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2" name="직선 화살표 연결선 41"/>
          <p:cNvCxnSpPr>
            <a:stCxn id="39" idx="3"/>
            <a:endCxn id="31" idx="1"/>
          </p:cNvCxnSpPr>
          <p:nvPr/>
        </p:nvCxnSpPr>
        <p:spPr>
          <a:xfrm flipV="1">
            <a:off x="2940843" y="3687903"/>
            <a:ext cx="1170320" cy="87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02410" y="2005876"/>
            <a:ext cx="341197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컨트롤러인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MainCnotroller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베스트셀러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4351193" y="5421884"/>
            <a:ext cx="44644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값에 따라 화면 왼쪽에 표시되는 메뉴 창을 다르게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 정보를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메인 페이지로 상품 정보전달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5" idx="0"/>
            <a:endCxn id="47" idx="2"/>
          </p:cNvCxnSpPr>
          <p:nvPr/>
        </p:nvCxnSpPr>
        <p:spPr>
          <a:xfrm flipH="1" flipV="1">
            <a:off x="6580043" y="4719016"/>
            <a:ext cx="3394" cy="70286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48110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1921622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3267237"/>
            <a:ext cx="141476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39" idx="3"/>
            <a:endCxn id="2" idx="1"/>
          </p:cNvCxnSpPr>
          <p:nvPr/>
        </p:nvCxnSpPr>
        <p:spPr>
          <a:xfrm>
            <a:off x="3086100" y="3365433"/>
            <a:ext cx="1048526" cy="107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18" b="29733"/>
          <a:stretch/>
        </p:blipFill>
        <p:spPr>
          <a:xfrm>
            <a:off x="4134626" y="1921622"/>
            <a:ext cx="4535549" cy="31030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3" name="직선 화살표 연결선 22"/>
          <p:cNvCxnSpPr>
            <a:endCxn id="24" idx="1"/>
          </p:cNvCxnSpPr>
          <p:nvPr/>
        </p:nvCxnSpPr>
        <p:spPr>
          <a:xfrm>
            <a:off x="7604760" y="3779632"/>
            <a:ext cx="410356" cy="434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5116" y="3999165"/>
            <a:ext cx="30110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bestseller,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newbook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steadyseller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조건으로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도서 정보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34116" y="2847975"/>
            <a:ext cx="3590709" cy="9257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41070" y="1787548"/>
            <a:ext cx="241601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조건으로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도서 정보를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컨트롤러로 반환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64" r="1" b="2898"/>
          <a:stretch/>
        </p:blipFill>
        <p:spPr>
          <a:xfrm>
            <a:off x="1371600" y="5267325"/>
            <a:ext cx="6233160" cy="12570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671336" y="2752954"/>
            <a:ext cx="129411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3" idx="1"/>
          </p:cNvCxnSpPr>
          <p:nvPr/>
        </p:nvCxnSpPr>
        <p:spPr>
          <a:xfrm>
            <a:off x="942192" y="5895827"/>
            <a:ext cx="4294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42474" y="2860675"/>
            <a:ext cx="1" cy="3028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42192" y="2847975"/>
            <a:ext cx="729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5" idx="3"/>
            <a:endCxn id="34" idx="1"/>
          </p:cNvCxnSpPr>
          <p:nvPr/>
        </p:nvCxnSpPr>
        <p:spPr>
          <a:xfrm flipV="1">
            <a:off x="7579520" y="5889477"/>
            <a:ext cx="646862" cy="307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26382" y="5758672"/>
            <a:ext cx="31288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 호출 시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전달된 조건으로 도서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53274" y="6129337"/>
            <a:ext cx="2526246" cy="13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7799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다운로드 하는 컨트롤러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6" y="1952189"/>
            <a:ext cx="2876550" cy="3286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9"/>
          <a:stretch/>
        </p:blipFill>
        <p:spPr>
          <a:xfrm>
            <a:off x="4651395" y="1497725"/>
            <a:ext cx="4650538" cy="486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831975" y="4688713"/>
            <a:ext cx="1695353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3" idx="1"/>
          </p:cNvCxnSpPr>
          <p:nvPr/>
        </p:nvCxnSpPr>
        <p:spPr>
          <a:xfrm flipV="1">
            <a:off x="3527328" y="3928201"/>
            <a:ext cx="1124067" cy="85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2269" y="2042804"/>
            <a:ext cx="2245089" cy="2431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13" idx="1"/>
          </p:cNvCxnSpPr>
          <p:nvPr/>
        </p:nvCxnSpPr>
        <p:spPr>
          <a:xfrm flipV="1">
            <a:off x="8357358" y="2158290"/>
            <a:ext cx="424384" cy="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81742" y="2027485"/>
            <a:ext cx="249217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이름과 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0880" y="5409459"/>
            <a:ext cx="4164560" cy="3595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8" idx="2"/>
          </p:cNvCxnSpPr>
          <p:nvPr/>
        </p:nvCxnSpPr>
        <p:spPr>
          <a:xfrm flipV="1">
            <a:off x="8867990" y="4619165"/>
            <a:ext cx="1160471" cy="790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67990" y="4357555"/>
            <a:ext cx="2320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이미지를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b="51701"/>
          <a:stretch/>
        </p:blipFill>
        <p:spPr>
          <a:xfrm>
            <a:off x="1362407" y="4852579"/>
            <a:ext cx="4800602" cy="12862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1446"/>
          <a:stretch/>
        </p:blipFill>
        <p:spPr>
          <a:xfrm>
            <a:off x="6271000" y="4853543"/>
            <a:ext cx="4800602" cy="12930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29101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사이드 메뉴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27" y="1958142"/>
            <a:ext cx="1324686" cy="23486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776319" y="3548215"/>
            <a:ext cx="598582" cy="1665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2075610" y="3714751"/>
            <a:ext cx="407282" cy="1109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557337" y="5166016"/>
            <a:ext cx="2697479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4254816" y="5232072"/>
            <a:ext cx="4296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84488" y="510126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 셀러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22450" y="5487571"/>
            <a:ext cx="4244975" cy="447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>
            <a:off x="3944938" y="5934902"/>
            <a:ext cx="856361" cy="36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39588" y="6302874"/>
            <a:ext cx="27234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클릭 시 상품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6612" y="5381282"/>
            <a:ext cx="2695248" cy="535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2"/>
            <a:endCxn id="50" idx="0"/>
          </p:cNvCxnSpPr>
          <p:nvPr/>
        </p:nvCxnSpPr>
        <p:spPr>
          <a:xfrm flipH="1">
            <a:off x="7715696" y="5917063"/>
            <a:ext cx="278540" cy="37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46612" y="6294561"/>
            <a:ext cx="21381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이상일 경우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이미지에는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2450" y="5436620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2450" y="5639319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b="20890"/>
          <a:stretch/>
        </p:blipFill>
        <p:spPr>
          <a:xfrm>
            <a:off x="3015052" y="1956876"/>
            <a:ext cx="4283826" cy="2631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9" name="직사각형 88"/>
          <p:cNvSpPr/>
          <p:nvPr/>
        </p:nvSpPr>
        <p:spPr>
          <a:xfrm>
            <a:off x="3200400" y="2029938"/>
            <a:ext cx="2018694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9" idx="3"/>
            <a:endCxn id="91" idx="1"/>
          </p:cNvCxnSpPr>
          <p:nvPr/>
        </p:nvCxnSpPr>
        <p:spPr>
          <a:xfrm>
            <a:off x="5219094" y="2095994"/>
            <a:ext cx="605885" cy="6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4979" y="2031245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03890" y="3201026"/>
            <a:ext cx="1891007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94" idx="3"/>
            <a:endCxn id="96" idx="1"/>
          </p:cNvCxnSpPr>
          <p:nvPr/>
        </p:nvCxnSpPr>
        <p:spPr>
          <a:xfrm>
            <a:off x="5094897" y="3267082"/>
            <a:ext cx="402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96952" y="313627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9" y="1952065"/>
            <a:ext cx="4187298" cy="263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1" name="직선 연결선 100"/>
          <p:cNvCxnSpPr/>
          <p:nvPr/>
        </p:nvCxnSpPr>
        <p:spPr>
          <a:xfrm>
            <a:off x="7426059" y="1952065"/>
            <a:ext cx="4187298" cy="26316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54310" y="3137060"/>
            <a:ext cx="153079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6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48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환경과 개발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75536" y="1575753"/>
            <a:ext cx="2122016" cy="2275288"/>
            <a:chOff x="1381644" y="1459521"/>
            <a:chExt cx="2122016" cy="227528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644" y="1605105"/>
              <a:ext cx="2122016" cy="21297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2241315" y="1459521"/>
              <a:ext cx="402674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IDE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5729" y="1571211"/>
            <a:ext cx="2143125" cy="1080786"/>
            <a:chOff x="588663" y="3863197"/>
            <a:chExt cx="2143125" cy="108078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61" b="27697"/>
            <a:stretch/>
          </p:blipFill>
          <p:spPr>
            <a:xfrm>
              <a:off x="588663" y="4012957"/>
              <a:ext cx="2143125" cy="93102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367516" y="3863197"/>
              <a:ext cx="585417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DBMS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65158" y="4486529"/>
            <a:ext cx="939338" cy="1460841"/>
            <a:chOff x="670310" y="5307105"/>
            <a:chExt cx="939338" cy="146084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9" t="6363" r="33899" b="5815"/>
            <a:stretch/>
          </p:blipFill>
          <p:spPr>
            <a:xfrm>
              <a:off x="670310" y="5437910"/>
              <a:ext cx="939338" cy="133003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81547" y="5307105"/>
              <a:ext cx="71686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개발언어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85369" y="4486529"/>
            <a:ext cx="1567502" cy="1698307"/>
            <a:chOff x="9951722" y="4369119"/>
            <a:chExt cx="1567502" cy="169830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722" y="4499924"/>
              <a:ext cx="1567502" cy="15675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0377041" y="4369119"/>
              <a:ext cx="71686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개발언어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673506" y="2838084"/>
            <a:ext cx="1936865" cy="1719748"/>
            <a:chOff x="6673506" y="2838084"/>
            <a:chExt cx="1936865" cy="17197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1" t="6004" r="11825" b="5323"/>
            <a:stretch/>
          </p:blipFill>
          <p:spPr>
            <a:xfrm>
              <a:off x="6673506" y="2978414"/>
              <a:ext cx="1936865" cy="157941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149655" y="2838084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728332" y="2651997"/>
            <a:ext cx="1238596" cy="1679817"/>
            <a:chOff x="3697552" y="3957653"/>
            <a:chExt cx="1238596" cy="16798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3" r="28335"/>
            <a:stretch/>
          </p:blipFill>
          <p:spPr>
            <a:xfrm>
              <a:off x="3697552" y="4113470"/>
              <a:ext cx="1238596" cy="1524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4076185" y="3957653"/>
              <a:ext cx="51007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316850" y="1572012"/>
            <a:ext cx="2161310" cy="967434"/>
            <a:chOff x="6591993" y="5508181"/>
            <a:chExt cx="2161310" cy="9674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6916" r="11730" b="7558"/>
            <a:stretch/>
          </p:blipFill>
          <p:spPr>
            <a:xfrm>
              <a:off x="6591993" y="5660966"/>
              <a:ext cx="2161310" cy="8146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239562" y="5508181"/>
              <a:ext cx="9348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878329" y="5216950"/>
            <a:ext cx="1903616" cy="859178"/>
            <a:chOff x="5384908" y="5341584"/>
            <a:chExt cx="1903616" cy="85917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6" t="20076" r="24133" b="20826"/>
            <a:stretch/>
          </p:blipFill>
          <p:spPr>
            <a:xfrm>
              <a:off x="5384908" y="5485868"/>
              <a:ext cx="1903616" cy="7148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5924821" y="5341584"/>
              <a:ext cx="8274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Build Tool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06450" y="4887179"/>
            <a:ext cx="2667000" cy="1368960"/>
            <a:chOff x="8863704" y="3863197"/>
            <a:chExt cx="2667000" cy="13689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" t="4777" r="7500" b="13694"/>
            <a:stretch/>
          </p:blipFill>
          <p:spPr>
            <a:xfrm>
              <a:off x="8863704" y="4012957"/>
              <a:ext cx="26670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9665647" y="3863197"/>
              <a:ext cx="106311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 개발 도구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036404" y="4073876"/>
            <a:ext cx="2136066" cy="699475"/>
            <a:chOff x="9331725" y="3821990"/>
            <a:chExt cx="2136066" cy="69947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725" y="4007474"/>
              <a:ext cx="2136066" cy="5139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9907475" y="3821990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036404" y="2933246"/>
            <a:ext cx="2095501" cy="797556"/>
            <a:chOff x="10344149" y="1955170"/>
            <a:chExt cx="2095501" cy="79755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1" t="28398" r="18486" b="27811"/>
            <a:stretch/>
          </p:blipFill>
          <p:spPr>
            <a:xfrm>
              <a:off x="10344149" y="2114550"/>
              <a:ext cx="2095501" cy="638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0899616" y="1955170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3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8" y="1476375"/>
            <a:ext cx="7115252" cy="510091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4250914" y="2105962"/>
            <a:ext cx="1245011" cy="2579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56355" y="1975157"/>
            <a:ext cx="123877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5041471"/>
            <a:ext cx="1764000" cy="153582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1493094"/>
            <a:ext cx="192405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시 마이 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3675" y="1345570"/>
            <a:ext cx="19812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 페이지 요청 시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81499" y="3344212"/>
            <a:ext cx="4595976" cy="290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79487" y="3128768"/>
            <a:ext cx="253894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페이지의 상품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상품 상세 페이지로 이동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4665501"/>
            <a:ext cx="205740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466" t="23751" r="78324" b="11654"/>
          <a:stretch/>
        </p:blipFill>
        <p:spPr>
          <a:xfrm>
            <a:off x="1396536" y="1930599"/>
            <a:ext cx="1496294" cy="3445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5" b="1057"/>
          <a:stretch/>
        </p:blipFill>
        <p:spPr>
          <a:xfrm>
            <a:off x="3045259" y="1930599"/>
            <a:ext cx="1503651" cy="344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9910" y="1541011"/>
            <a:ext cx="444384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회원 정보가 저장되는 테이블의 논리적 구조와 물리적 구조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8" y="1992704"/>
            <a:ext cx="4505325" cy="432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89745" y="1861899"/>
            <a:ext cx="2307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6692" y="1534887"/>
            <a:ext cx="50449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회원가입 기능을 구현하기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10788643" y="2123509"/>
            <a:ext cx="350412" cy="55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/>
          <p:cNvCxnSpPr>
            <a:stCxn id="3" idx="1"/>
            <a:endCxn id="67" idx="0"/>
          </p:cNvCxnSpPr>
          <p:nvPr/>
        </p:nvCxnSpPr>
        <p:spPr>
          <a:xfrm flipH="1">
            <a:off x="2923616" y="3728690"/>
            <a:ext cx="1227003" cy="20864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34"/>
          <a:stretch/>
        </p:blipFill>
        <p:spPr>
          <a:xfrm>
            <a:off x="1371442" y="1856810"/>
            <a:ext cx="1938036" cy="1593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2392" y="1457883"/>
            <a:ext cx="25667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회원가입과 관련된 자바 클래스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" t="479" b="-1"/>
          <a:stretch/>
        </p:blipFill>
        <p:spPr>
          <a:xfrm>
            <a:off x="4150619" y="1856810"/>
            <a:ext cx="5508770" cy="3743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9" y="5346174"/>
            <a:ext cx="5059470" cy="112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stCxn id="16" idx="3"/>
          </p:cNvCxnSpPr>
          <p:nvPr/>
        </p:nvCxnSpPr>
        <p:spPr>
          <a:xfrm flipV="1">
            <a:off x="2988469" y="2222261"/>
            <a:ext cx="116215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53377" y="1724496"/>
            <a:ext cx="8891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648" y="2148997"/>
            <a:ext cx="1378821" cy="146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3"/>
            <a:endCxn id="20" idx="2"/>
          </p:cNvCxnSpPr>
          <p:nvPr/>
        </p:nvCxnSpPr>
        <p:spPr>
          <a:xfrm flipV="1">
            <a:off x="8083550" y="2452839"/>
            <a:ext cx="485819" cy="502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7388" y="2191229"/>
            <a:ext cx="192396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6608" y="2890865"/>
            <a:ext cx="2326942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7" idx="3"/>
            <a:endCxn id="26" idx="1"/>
          </p:cNvCxnSpPr>
          <p:nvPr/>
        </p:nvCxnSpPr>
        <p:spPr>
          <a:xfrm flipV="1">
            <a:off x="7264399" y="3465181"/>
            <a:ext cx="2079266" cy="23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43665" y="3165099"/>
            <a:ext cx="24420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회원 정보를 가져와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isLogOn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memberInfo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속성으로 회원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4626" y="3456372"/>
            <a:ext cx="2469773" cy="486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 flipV="1">
            <a:off x="6826249" y="3223308"/>
            <a:ext cx="1082157" cy="76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08406" y="3092503"/>
            <a:ext cx="11530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65650" y="3234814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0" idx="3"/>
            <a:endCxn id="48" idx="1"/>
          </p:cNvCxnSpPr>
          <p:nvPr/>
        </p:nvCxnSpPr>
        <p:spPr>
          <a:xfrm>
            <a:off x="8267700" y="6008730"/>
            <a:ext cx="497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5061" y="5877925"/>
            <a:ext cx="8943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중복검사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79468" y="5944479"/>
            <a:ext cx="2488232" cy="128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67843" y="5815130"/>
            <a:ext cx="4711546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창에서 전송된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상품 주문 시 로그인창으로 이동하면서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상품 주문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페이지요청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저장하여 세션에 바인딩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로그인 후 다시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가져와 상품 주문 페이지로 이동하도록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8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75" y="3616049"/>
            <a:ext cx="3052492" cy="281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6" y="3293716"/>
            <a:ext cx="3036918" cy="2826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790" y="1541011"/>
            <a:ext cx="43797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기능 구현을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  <a:endCxn id="18" idx="1"/>
          </p:cNvCxnSpPr>
          <p:nvPr/>
        </p:nvCxnSpPr>
        <p:spPr>
          <a:xfrm flipV="1">
            <a:off x="4407335" y="2018065"/>
            <a:ext cx="284951" cy="513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92286" y="1887260"/>
            <a:ext cx="27187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입력한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실시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91" y="2044713"/>
            <a:ext cx="3053544" cy="97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255223" y="3155457"/>
            <a:ext cx="4796442" cy="3394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4530640" y="2548709"/>
            <a:ext cx="445622" cy="60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976262" y="2333265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입력한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테이블에 추가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78" y="2866455"/>
            <a:ext cx="5138808" cy="3708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stCxn id="19" idx="0"/>
            <a:endCxn id="14" idx="2"/>
          </p:cNvCxnSpPr>
          <p:nvPr/>
        </p:nvCxnSpPr>
        <p:spPr>
          <a:xfrm flipH="1" flipV="1">
            <a:off x="9170669" y="2705617"/>
            <a:ext cx="1" cy="36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1342" y="2274730"/>
            <a:ext cx="23786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전송된 회원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0370" y="3065823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6" idx="3"/>
            <a:endCxn id="25" idx="1"/>
          </p:cNvCxnSpPr>
          <p:nvPr/>
        </p:nvCxnSpPr>
        <p:spPr>
          <a:xfrm flipV="1">
            <a:off x="8889999" y="6170264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70238" y="6039459"/>
            <a:ext cx="106267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중복 검사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8042" y="6108745"/>
            <a:ext cx="2171957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0" idx="3"/>
            <a:endCxn id="39" idx="1"/>
          </p:cNvCxnSpPr>
          <p:nvPr/>
        </p:nvCxnSpPr>
        <p:spPr>
          <a:xfrm flipV="1">
            <a:off x="8634413" y="4043602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4652" y="3912797"/>
            <a:ext cx="18771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3302" y="3982083"/>
            <a:ext cx="1741111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690" y="1466196"/>
            <a:ext cx="620875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주소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주소 검색은 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사이트에서 제공하는 우편번호 검색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6" y="1895083"/>
            <a:ext cx="4959350" cy="46663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8" name="직선 화살표 연결선 27"/>
          <p:cNvCxnSpPr>
            <a:stCxn id="30" idx="3"/>
            <a:endCxn id="29" idx="1"/>
          </p:cNvCxnSpPr>
          <p:nvPr/>
        </p:nvCxnSpPr>
        <p:spPr>
          <a:xfrm>
            <a:off x="5110164" y="1960904"/>
            <a:ext cx="368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78617" y="1830099"/>
            <a:ext cx="33328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사용하기 위해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9842" y="1912032"/>
            <a:ext cx="3730322" cy="97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44521" y="4783166"/>
            <a:ext cx="28031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지번 주소와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주소를 텍스트 창에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63623" y="4747942"/>
            <a:ext cx="3962478" cy="332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5626101" y="4913971"/>
            <a:ext cx="6184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51100" y="1464658"/>
            <a:ext cx="294824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검색 </a:t>
            </a:r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endParaRPr lang="en-US" altLang="ko-KR" sz="12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2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://postcode.map.daum.net/guide</a:t>
            </a:r>
          </a:p>
        </p:txBody>
      </p:sp>
      <p:sp>
        <p:nvSpPr>
          <p:cNvPr id="63" name="포인트가 5개인 별 62"/>
          <p:cNvSpPr/>
          <p:nvPr/>
        </p:nvSpPr>
        <p:spPr>
          <a:xfrm>
            <a:off x="8861100" y="1353687"/>
            <a:ext cx="180000" cy="180000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127" y="1445506"/>
            <a:ext cx="13692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실행 화면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4" y="3343458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53" y="1853703"/>
            <a:ext cx="3224226" cy="3633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1" y="2791963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707" t="1635" r="1413"/>
          <a:stretch/>
        </p:blipFill>
        <p:spPr>
          <a:xfrm>
            <a:off x="6726191" y="1187645"/>
            <a:ext cx="3642543" cy="1384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99468" y="1057814"/>
            <a:ext cx="166892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중복 검사 실행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645" y="2078554"/>
            <a:ext cx="35885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53" idx="1"/>
          </p:cNvCxnSpPr>
          <p:nvPr/>
        </p:nvCxnSpPr>
        <p:spPr>
          <a:xfrm flipV="1">
            <a:off x="3492501" y="1879663"/>
            <a:ext cx="3233690" cy="275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42412" y="4116904"/>
            <a:ext cx="584987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52" idx="1"/>
          </p:cNvCxnSpPr>
          <p:nvPr/>
        </p:nvCxnSpPr>
        <p:spPr>
          <a:xfrm flipV="1">
            <a:off x="3327399" y="4169153"/>
            <a:ext cx="3398792" cy="24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08718" y="2719555"/>
            <a:ext cx="20637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우편번호검색 클릭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실행 화면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92080" y="3127184"/>
            <a:ext cx="1696238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4" idx="1"/>
          </p:cNvCxnSpPr>
          <p:nvPr/>
        </p:nvCxnSpPr>
        <p:spPr>
          <a:xfrm>
            <a:off x="8488318" y="3203920"/>
            <a:ext cx="938516" cy="545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426834" y="3672329"/>
            <a:ext cx="32497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461243" y="3349497"/>
            <a:ext cx="118621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 키워드 검색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26834" y="4366510"/>
            <a:ext cx="2280776" cy="1674172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237710" y="4276455"/>
            <a:ext cx="767118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15489" y="5299019"/>
            <a:ext cx="2480167" cy="261610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255" y="5341144"/>
            <a:ext cx="358856" cy="1295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2624" r="2311" b="8479"/>
          <a:stretch/>
        </p:blipFill>
        <p:spPr>
          <a:xfrm>
            <a:off x="1378121" y="5862637"/>
            <a:ext cx="2333625" cy="555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203596"/>
            <a:ext cx="2235277" cy="1375555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cxnSp>
        <p:nvCxnSpPr>
          <p:cNvPr id="32" name="직선 화살표 연결선 31"/>
          <p:cNvCxnSpPr>
            <a:stCxn id="31" idx="2"/>
            <a:endCxn id="33" idx="0"/>
          </p:cNvCxnSpPr>
          <p:nvPr/>
        </p:nvCxnSpPr>
        <p:spPr>
          <a:xfrm>
            <a:off x="1588683" y="5470686"/>
            <a:ext cx="956251" cy="3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327399" y="6191541"/>
            <a:ext cx="361951" cy="196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3"/>
            <a:endCxn id="34" idx="1"/>
          </p:cNvCxnSpPr>
          <p:nvPr/>
        </p:nvCxnSpPr>
        <p:spPr>
          <a:xfrm flipV="1">
            <a:off x="3689350" y="5891374"/>
            <a:ext cx="565625" cy="398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26795" y="6027934"/>
            <a:ext cx="20934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가입완료 후 로그인 창으로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6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99" t="16326"/>
          <a:stretch/>
        </p:blipFill>
        <p:spPr>
          <a:xfrm>
            <a:off x="1371598" y="2243891"/>
            <a:ext cx="1738528" cy="1745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4972" y="1640600"/>
            <a:ext cx="667041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 표시한 상품 정보와 상품 메인 이미지 및 상세 이미지 정보를 조회하는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995"/>
          <a:stretch/>
        </p:blipFill>
        <p:spPr>
          <a:xfrm>
            <a:off x="3548062" y="2242479"/>
            <a:ext cx="5648325" cy="2802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626244" y="2290454"/>
            <a:ext cx="5270106" cy="1433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9" idx="1"/>
          </p:cNvCxnSpPr>
          <p:nvPr/>
        </p:nvCxnSpPr>
        <p:spPr>
          <a:xfrm flipV="1">
            <a:off x="8896350" y="3007364"/>
            <a:ext cx="52356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19917" y="2791920"/>
            <a:ext cx="223106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26244" y="3855080"/>
            <a:ext cx="4054716" cy="11550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 flipV="1">
            <a:off x="7680960" y="4432615"/>
            <a:ext cx="6234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4385" y="4301810"/>
            <a:ext cx="2231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1429724"/>
            <a:ext cx="2885153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표시하면서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추가하여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개까지 상품을 저장할 수 있음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36" y="3961186"/>
            <a:ext cx="2016228" cy="183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2160693"/>
            <a:ext cx="3259228" cy="12772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과정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세션에 저장된 최근 본 상품을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상품 목록에 저장된 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미만이고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본 상품이 상품 목록에 있는지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없을 경우 상품 목록에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화면에 상품을 표시하는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qiuckMenu.jsp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세션의 최근 본 상품 목록을 가져와 차례대로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3568771"/>
            <a:ext cx="30015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GoodsControllerImpl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2900" y="4247216"/>
            <a:ext cx="1373350" cy="163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4871258" y="1406920"/>
            <a:ext cx="6558742" cy="22926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30" y="3473521"/>
            <a:ext cx="4643628" cy="31333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941974" y="2281236"/>
            <a:ext cx="2430625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11294" y="2780914"/>
            <a:ext cx="2826231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4705" y="3155552"/>
            <a:ext cx="2873145" cy="2543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0" idx="0"/>
            <a:endCxn id="29" idx="1"/>
          </p:cNvCxnSpPr>
          <p:nvPr/>
        </p:nvCxnSpPr>
        <p:spPr>
          <a:xfrm flipV="1">
            <a:off x="8157287" y="1860642"/>
            <a:ext cx="603664" cy="420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1729837"/>
            <a:ext cx="1621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조회할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번호를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3"/>
            <a:endCxn id="31" idx="1"/>
          </p:cNvCxnSpPr>
          <p:nvPr/>
        </p:nvCxnSpPr>
        <p:spPr>
          <a:xfrm flipV="1">
            <a:off x="8137525" y="2652840"/>
            <a:ext cx="602303" cy="19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9828" y="2522035"/>
            <a:ext cx="21415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조회 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7" idx="3"/>
            <a:endCxn id="33" idx="1"/>
          </p:cNvCxnSpPr>
          <p:nvPr/>
        </p:nvCxnSpPr>
        <p:spPr>
          <a:xfrm flipV="1">
            <a:off x="8197850" y="3156988"/>
            <a:ext cx="563101" cy="12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2941544"/>
            <a:ext cx="206222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상품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표시하기 위해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4199" y="3844386"/>
            <a:ext cx="4108614" cy="1449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964199" y="4033679"/>
            <a:ext cx="4108614" cy="252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1"/>
            <a:endCxn id="39" idx="3"/>
          </p:cNvCxnSpPr>
          <p:nvPr/>
        </p:nvCxnSpPr>
        <p:spPr>
          <a:xfrm flipH="1">
            <a:off x="6453926" y="3916876"/>
            <a:ext cx="510273" cy="191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85399" y="3977204"/>
            <a:ext cx="286852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최근 본 상품 목록을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37" idx="1"/>
            <a:endCxn id="46" idx="3"/>
          </p:cNvCxnSpPr>
          <p:nvPr/>
        </p:nvCxnSpPr>
        <p:spPr>
          <a:xfrm flipH="1">
            <a:off x="6440764" y="4159965"/>
            <a:ext cx="523435" cy="402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55663" y="4347165"/>
            <a:ext cx="1885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상품이 있고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이하인 경우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5941" y="4325309"/>
            <a:ext cx="3693609" cy="748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1"/>
            <a:endCxn id="53" idx="3"/>
          </p:cNvCxnSpPr>
          <p:nvPr/>
        </p:nvCxnSpPr>
        <p:spPr>
          <a:xfrm flipH="1">
            <a:off x="6798066" y="4699440"/>
            <a:ext cx="577875" cy="371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12095" y="4855236"/>
            <a:ext cx="30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목록을 가져와 이미 존재하는 상품인지 비교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존재할 경우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803224" y="4775626"/>
            <a:ext cx="12632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375942" y="5102420"/>
            <a:ext cx="1755358" cy="363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1"/>
            <a:endCxn id="63" idx="3"/>
          </p:cNvCxnSpPr>
          <p:nvPr/>
        </p:nvCxnSpPr>
        <p:spPr>
          <a:xfrm flipH="1">
            <a:off x="7080641" y="5283962"/>
            <a:ext cx="295301" cy="221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250" y="5374826"/>
            <a:ext cx="35563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상품 정보를 목록에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1616" y="5775197"/>
            <a:ext cx="2279563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69" idx="1"/>
            <a:endCxn id="25" idx="3"/>
          </p:cNvCxnSpPr>
          <p:nvPr/>
        </p:nvCxnSpPr>
        <p:spPr>
          <a:xfrm flipH="1">
            <a:off x="6810021" y="5889879"/>
            <a:ext cx="351595" cy="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839389" y="5760556"/>
            <a:ext cx="29706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목록이 없으면 생성하여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44463" y="6224579"/>
            <a:ext cx="3502557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1"/>
            <a:endCxn id="78" idx="3"/>
          </p:cNvCxnSpPr>
          <p:nvPr/>
        </p:nvCxnSpPr>
        <p:spPr>
          <a:xfrm flipH="1" flipV="1">
            <a:off x="6600488" y="6339260"/>
            <a:ext cx="34397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14700" y="6123816"/>
            <a:ext cx="32857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목록을 세션에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목록에 저장된 상품 개수를 세션에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06878"/>
            <a:ext cx="1775652" cy="1619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92378" y="2660552"/>
            <a:ext cx="1094840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3597665" y="1617435"/>
            <a:ext cx="4523870" cy="264779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007428" y="2808107"/>
            <a:ext cx="4078028" cy="49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2"/>
            <a:endCxn id="42" idx="3"/>
          </p:cNvCxnSpPr>
          <p:nvPr/>
        </p:nvCxnSpPr>
        <p:spPr>
          <a:xfrm flipH="1">
            <a:off x="4660484" y="3298825"/>
            <a:ext cx="1385958" cy="249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23838" y="3417956"/>
            <a:ext cx="3336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조회 후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8" y="3881827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6253457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22" y="5491434"/>
            <a:ext cx="3402634" cy="93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00" y="2840051"/>
            <a:ext cx="3347864" cy="35806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709993" y="4197844"/>
            <a:ext cx="2429062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44573" y="6084915"/>
            <a:ext cx="1988489" cy="2411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09992" y="4699494"/>
            <a:ext cx="2523157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722253" y="5220196"/>
            <a:ext cx="2664885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22254" y="5727951"/>
            <a:ext cx="2510896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endCxn id="73" idx="3"/>
          </p:cNvCxnSpPr>
          <p:nvPr/>
        </p:nvCxnSpPr>
        <p:spPr>
          <a:xfrm flipH="1">
            <a:off x="7128239" y="4857519"/>
            <a:ext cx="1157138" cy="1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62772" y="4660731"/>
            <a:ext cx="35654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 등에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개행문자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(\r\n)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교체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개행기능을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유지하기 위해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replace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6384139" y="5091618"/>
            <a:ext cx="0" cy="375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676706" y="5195788"/>
            <a:ext cx="815669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주요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9" t="6363" r="33899" b="5815"/>
          <a:stretch/>
        </p:blipFill>
        <p:spPr>
          <a:xfrm>
            <a:off x="526900" y="1903702"/>
            <a:ext cx="939338" cy="133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" y="4156553"/>
            <a:ext cx="1567502" cy="15675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6004" r="11825" b="5323"/>
          <a:stretch/>
        </p:blipFill>
        <p:spPr>
          <a:xfrm>
            <a:off x="5509966" y="1887076"/>
            <a:ext cx="1936865" cy="15794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20076" r="24133" b="20826"/>
          <a:stretch/>
        </p:blipFill>
        <p:spPr>
          <a:xfrm>
            <a:off x="6063846" y="4156553"/>
            <a:ext cx="1903616" cy="714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82321" y="1887076"/>
            <a:ext cx="3514104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**Servlet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서버에 요청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(Request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맞는 동작을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응답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(Response)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**JSP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코드에 JAVA 코드를 넣어 동적웹페이지를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27687" y="4139619"/>
            <a:ext cx="3437159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**JQuery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DOM 조작과 이벤트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다루는 자바스크립트 라이브러리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**Ajax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자바스크립트를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 비동기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서버간에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주고받는 기술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68006" y="1878609"/>
            <a:ext cx="4374916" cy="192360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**Spring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컨테이너로써 자바 객체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(Bean)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담고 직접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패턴을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쉽게 구현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IoC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객체의 생성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객체간의 관계설정과 사용과 제어를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컨테이너에 넘김으로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관리가 가능해지는 편리성을 가짐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사용할 수 있게 해주는 프레임워크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Mapper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(xml)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입력해 두고 필요 시 불러올 수 있음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**Tiles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반복적으로 사용되는 화면구성 레이아웃을 통합관리 하는 프레임워크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5087" y="4139619"/>
            <a:ext cx="3759846" cy="9848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**Maven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트의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라이프 사이클을 관리하는 도구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쓰인 각 파일 및 자원을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인식할 수 있는 구조로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라이브러리관리를 편리하게 해줌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설정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0572" y="1749813"/>
            <a:ext cx="595997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0572" y="4002664"/>
            <a:ext cx="1000595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381879" y="1749813"/>
            <a:ext cx="1145891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05452" y="4044006"/>
            <a:ext cx="598241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Build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2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8" y="1953274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1541011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676707" y="2863087"/>
            <a:ext cx="787094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8" y="3579642"/>
            <a:ext cx="4416826" cy="2711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76" y="1953274"/>
            <a:ext cx="3796042" cy="167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939292" y="2159000"/>
            <a:ext cx="3728208" cy="143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664383" y="2243793"/>
            <a:ext cx="453991" cy="244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158592" y="2004961"/>
            <a:ext cx="28261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저장된 상품 정보를 가져와 이미지를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7829" y="3800655"/>
            <a:ext cx="3506414" cy="1405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5065" y="3018346"/>
            <a:ext cx="3491160" cy="455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2" idx="1"/>
            <a:endCxn id="44" idx="3"/>
          </p:cNvCxnSpPr>
          <p:nvPr/>
        </p:nvCxnSpPr>
        <p:spPr>
          <a:xfrm flipH="1">
            <a:off x="7312115" y="3870921"/>
            <a:ext cx="265714" cy="26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83876" y="3924991"/>
            <a:ext cx="292823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빠른 메뉴 목록의 이미지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33" idx="3"/>
            <a:endCxn id="49" idx="1"/>
          </p:cNvCxnSpPr>
          <p:nvPr/>
        </p:nvCxnSpPr>
        <p:spPr>
          <a:xfrm flipV="1">
            <a:off x="6626225" y="3112620"/>
            <a:ext cx="685890" cy="1332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12115" y="2897176"/>
            <a:ext cx="28098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증가한 인덱스에 대한 배열 요소의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번호와 이미지 파일 이름을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60067" y="4654978"/>
            <a:ext cx="2290763" cy="4609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1"/>
            <a:endCxn id="67" idx="3"/>
          </p:cNvCxnSpPr>
          <p:nvPr/>
        </p:nvCxnSpPr>
        <p:spPr>
          <a:xfrm flipH="1">
            <a:off x="7853958" y="4885455"/>
            <a:ext cx="306109" cy="2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9641" y="4757053"/>
            <a:ext cx="359431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연속해서 저장할 시 배열로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4172" y="2698466"/>
            <a:ext cx="1918842" cy="247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3"/>
            <a:endCxn id="78" idx="1"/>
          </p:cNvCxnSpPr>
          <p:nvPr/>
        </p:nvCxnSpPr>
        <p:spPr>
          <a:xfrm flipV="1">
            <a:off x="5053014" y="2665182"/>
            <a:ext cx="2007573" cy="156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60587" y="2534377"/>
            <a:ext cx="26853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배열의 인덱스를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 증가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4855"/>
            <a:ext cx="6210300" cy="4730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563" r="7229" b="2321"/>
          <a:stretch/>
        </p:blipFill>
        <p:spPr>
          <a:xfrm>
            <a:off x="10696908" y="1644855"/>
            <a:ext cx="739776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1218" r="7326" b="1765"/>
          <a:stretch/>
        </p:blipFill>
        <p:spPr>
          <a:xfrm>
            <a:off x="8926561" y="2190161"/>
            <a:ext cx="740570" cy="15882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114" r="6204" b="1375"/>
          <a:stretch/>
        </p:blipFill>
        <p:spPr>
          <a:xfrm>
            <a:off x="9808957" y="1644855"/>
            <a:ext cx="746125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8014" y="1829239"/>
            <a:ext cx="242085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요청 시 빠른 메뉴 실행결과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57973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747455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974330" y="3097578"/>
            <a:ext cx="645031" cy="6425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196138" y="1685925"/>
            <a:ext cx="664368" cy="1885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108950" y="2419350"/>
            <a:ext cx="5588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805666" y="1514050"/>
            <a:ext cx="417774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클릭 시 상세 페이지가 표시됨과 동시에 빠른 메뉴에 상품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326904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747455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95133" y="4330506"/>
            <a:ext cx="2247901" cy="600164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상품 이미지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endCxn id="46" idx="0"/>
          </p:cNvCxnSpPr>
          <p:nvPr/>
        </p:nvCxnSpPr>
        <p:spPr>
          <a:xfrm flipH="1">
            <a:off x="10319084" y="3721894"/>
            <a:ext cx="94122" cy="6086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0"/>
          </p:cNvCxnSpPr>
          <p:nvPr/>
        </p:nvCxnSpPr>
        <p:spPr>
          <a:xfrm flipH="1">
            <a:off x="10319084" y="3707498"/>
            <a:ext cx="528820" cy="62300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 61"/>
          <p:cNvSpPr/>
          <p:nvPr/>
        </p:nvSpPr>
        <p:spPr>
          <a:xfrm flipH="1">
            <a:off x="8293791" y="4376588"/>
            <a:ext cx="558800" cy="5080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5559" y="1541011"/>
            <a:ext cx="29706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1961586"/>
            <a:ext cx="2628900" cy="1019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1" y="3225120"/>
            <a:ext cx="5534025" cy="2905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115138" y="3676625"/>
            <a:ext cx="4940790" cy="729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5792404" y="4041185"/>
            <a:ext cx="322734" cy="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79172" y="3911703"/>
            <a:ext cx="41132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단어를 가져와 그 단어가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47986" y="2814482"/>
            <a:ext cx="298831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like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 이용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29398" y="4243611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49132" y="5251436"/>
            <a:ext cx="2762853" cy="567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1"/>
            <a:endCxn id="45" idx="3"/>
          </p:cNvCxnSpPr>
          <p:nvPr/>
        </p:nvCxnSpPr>
        <p:spPr>
          <a:xfrm flipH="1" flipV="1">
            <a:off x="5401703" y="5534189"/>
            <a:ext cx="447429" cy="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9091" y="5403384"/>
            <a:ext cx="436261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키워드를 가져와 그 키워드가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657825" y="5668792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983" y="1541011"/>
            <a:ext cx="762099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키워드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가져와 그 키워드가 포함된 제목 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 후 브라우저로 다시 전송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9" y="1986522"/>
            <a:ext cx="7972425" cy="437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293008" y="2032438"/>
            <a:ext cx="2917493" cy="1169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9210501" y="2089293"/>
            <a:ext cx="360531" cy="1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571032" y="1873849"/>
            <a:ext cx="20917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브라우저로 전송하는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한글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7262" y="2161093"/>
            <a:ext cx="93531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2822575" y="2240174"/>
            <a:ext cx="1743525" cy="50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66100" y="2612068"/>
            <a:ext cx="209172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33034" y="2183882"/>
            <a:ext cx="2666242" cy="118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3" idx="1"/>
          </p:cNvCxnSpPr>
          <p:nvPr/>
        </p:nvCxnSpPr>
        <p:spPr>
          <a:xfrm>
            <a:off x="6899276" y="2243276"/>
            <a:ext cx="306981" cy="252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06257" y="2365286"/>
            <a:ext cx="1594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키워드를 가져옴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4382" y="3440311"/>
            <a:ext cx="42296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7" idx="1"/>
          </p:cNvCxnSpPr>
          <p:nvPr/>
        </p:nvCxnSpPr>
        <p:spPr>
          <a:xfrm flipV="1">
            <a:off x="5934075" y="3519391"/>
            <a:ext cx="32977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3848" y="3388586"/>
            <a:ext cx="24928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키워드가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08143" y="4021201"/>
            <a:ext cx="2641608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4349751" y="4100281"/>
            <a:ext cx="3019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51693" y="3969476"/>
            <a:ext cx="1958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4967" y="4295910"/>
            <a:ext cx="2722727" cy="45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  <a:endCxn id="57" idx="1"/>
          </p:cNvCxnSpPr>
          <p:nvPr/>
        </p:nvCxnSpPr>
        <p:spPr>
          <a:xfrm flipV="1">
            <a:off x="4427694" y="4521267"/>
            <a:ext cx="412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840602" y="4390462"/>
            <a:ext cx="269684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문자열로 변환 후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91681" y="5579809"/>
            <a:ext cx="42423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65" idx="1"/>
          </p:cNvCxnSpPr>
          <p:nvPr/>
        </p:nvCxnSpPr>
        <p:spPr>
          <a:xfrm flipV="1">
            <a:off x="5934074" y="5658889"/>
            <a:ext cx="3589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3008" y="5528084"/>
            <a:ext cx="309864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가져온 단어가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87792" y="1938597"/>
            <a:ext cx="1552575" cy="2741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1166" y="1541011"/>
            <a:ext cx="840486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포함된 목록을 가져옴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&lt;div&gt;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5" y="1938597"/>
            <a:ext cx="3481292" cy="3078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99" y="4829325"/>
            <a:ext cx="6618646" cy="18371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941218" y="2183487"/>
            <a:ext cx="1230193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0" idx="3"/>
            <a:endCxn id="35" idx="1"/>
          </p:cNvCxnSpPr>
          <p:nvPr/>
        </p:nvCxnSpPr>
        <p:spPr>
          <a:xfrm flipV="1">
            <a:off x="8171411" y="2254611"/>
            <a:ext cx="524027" cy="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95438" y="2039167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제시된 키워드 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keywordSearch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실행을 중지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3818" y="3070829"/>
            <a:ext cx="767985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  <a:endCxn id="39" idx="1"/>
          </p:cNvCxnSpPr>
          <p:nvPr/>
        </p:nvCxnSpPr>
        <p:spPr>
          <a:xfrm flipV="1">
            <a:off x="8191803" y="3140443"/>
            <a:ext cx="369168" cy="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60971" y="3009638"/>
            <a:ext cx="193985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동기식으로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47768" y="3576637"/>
            <a:ext cx="10132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8" idx="1"/>
          </p:cNvCxnSpPr>
          <p:nvPr/>
        </p:nvCxnSpPr>
        <p:spPr>
          <a:xfrm>
            <a:off x="9561022" y="3634129"/>
            <a:ext cx="331067" cy="8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9" y="3512192"/>
            <a:ext cx="211368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데이터를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2418" y="3723726"/>
            <a:ext cx="14450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>
            <a:off x="9097472" y="3781218"/>
            <a:ext cx="794616" cy="27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8" y="3923062"/>
            <a:ext cx="17898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66328" y="4967144"/>
            <a:ext cx="2164052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7530380" y="5039182"/>
            <a:ext cx="2544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84810" y="4908377"/>
            <a:ext cx="170295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개수를 구함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601277" y="5341488"/>
            <a:ext cx="6083589" cy="383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endCxn id="68" idx="2"/>
          </p:cNvCxnSpPr>
          <p:nvPr/>
        </p:nvCxnSpPr>
        <p:spPr>
          <a:xfrm flipV="1">
            <a:off x="9866456" y="5072797"/>
            <a:ext cx="995081" cy="268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5076" y="4641910"/>
            <a:ext cx="23329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차례대로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키워드 목을 만듦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01277" y="5756685"/>
            <a:ext cx="3200690" cy="359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1"/>
          </p:cNvCxnSpPr>
          <p:nvPr/>
        </p:nvCxnSpPr>
        <p:spPr>
          <a:xfrm>
            <a:off x="8801967" y="5936591"/>
            <a:ext cx="489379" cy="1915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91346" y="5912680"/>
            <a:ext cx="202175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만든 키워드 목록을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&lt;div&gt;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13" y="3431062"/>
            <a:ext cx="3934278" cy="12459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1819889" y="2784385"/>
            <a:ext cx="782817" cy="192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>
            <a:stCxn id="88" idx="3"/>
          </p:cNvCxnSpPr>
          <p:nvPr/>
        </p:nvCxnSpPr>
        <p:spPr>
          <a:xfrm flipV="1">
            <a:off x="2602706" y="2112682"/>
            <a:ext cx="4115049" cy="767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22888" y="3818751"/>
            <a:ext cx="1081666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>
            <a:stCxn id="92" idx="2"/>
            <a:endCxn id="94" idx="0"/>
          </p:cNvCxnSpPr>
          <p:nvPr/>
        </p:nvCxnSpPr>
        <p:spPr>
          <a:xfrm>
            <a:off x="2363721" y="4000500"/>
            <a:ext cx="164062" cy="10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10385" y="5079878"/>
            <a:ext cx="1634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 검색 결과를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기능을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132265" y="3338182"/>
            <a:ext cx="76155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결과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868961" y="3525662"/>
            <a:ext cx="192783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/>
          <p:cNvCxnSpPr/>
          <p:nvPr/>
        </p:nvCxnSpPr>
        <p:spPr>
          <a:xfrm>
            <a:off x="4216310" y="380026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4766" y="3925234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06885" y="4034771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294766" y="415859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94766" y="4280040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054385" y="4401483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44431" y="4525308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아래쪽 화살표 119"/>
          <p:cNvSpPr/>
          <p:nvPr/>
        </p:nvSpPr>
        <p:spPr>
          <a:xfrm>
            <a:off x="3782671" y="4873914"/>
            <a:ext cx="372268" cy="85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31807" y="5860226"/>
            <a:ext cx="273825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들어간 키워드 목록이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3755" y="1939676"/>
            <a:ext cx="5943600" cy="3277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37728"/>
            <a:ext cx="4959567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정보를 저장하는 테이블의 구조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상품 번호를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 테이블과 상품 정보 테이블을 동시에 참조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46" y="1939982"/>
            <a:ext cx="1733550" cy="1714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47" y="1939982"/>
            <a:ext cx="5105400" cy="2600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28045" y="1962147"/>
            <a:ext cx="5019677" cy="9953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  <a:endCxn id="14" idx="1"/>
          </p:cNvCxnSpPr>
          <p:nvPr/>
        </p:nvCxnSpPr>
        <p:spPr>
          <a:xfrm flipV="1">
            <a:off x="8447722" y="2456547"/>
            <a:ext cx="494716" cy="3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942438" y="2241103"/>
            <a:ext cx="280416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테이블에 추가하기 전에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상품 번호가 장바구니에 담겨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8045" y="3101975"/>
            <a:ext cx="3727135" cy="14129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7155180" y="3808441"/>
            <a:ext cx="4537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8938" y="3677636"/>
            <a:ext cx="28041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상품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90207" y="4790175"/>
            <a:ext cx="4669868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  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수행할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번호를 이용해 장바구니에 추가하기 전인지 이미 추가된 상품인지 체크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404344" y="5016566"/>
            <a:ext cx="38196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2638" y="473643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47453"/>
            <a:ext cx="5743240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CRUD?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Read(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Update(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Delete(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일컫는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갖추어야 할 기능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참조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가리키는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용어로서도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53954" y="541252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285" t="882" r="357" b="1470"/>
          <a:stretch/>
        </p:blipFill>
        <p:spPr>
          <a:xfrm>
            <a:off x="7608938" y="5345516"/>
            <a:ext cx="4073842" cy="970937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9" name="직선 화살표 연결선 38"/>
          <p:cNvCxnSpPr>
            <a:stCxn id="34" idx="3"/>
            <a:endCxn id="29" idx="1"/>
          </p:cNvCxnSpPr>
          <p:nvPr/>
        </p:nvCxnSpPr>
        <p:spPr>
          <a:xfrm flipV="1">
            <a:off x="7100369" y="5830985"/>
            <a:ext cx="508569" cy="118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406"/>
          <a:stretch/>
        </p:blipFill>
        <p:spPr>
          <a:xfrm>
            <a:off x="1354455" y="1470746"/>
            <a:ext cx="2076450" cy="18875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4" y="1470746"/>
            <a:ext cx="5865669" cy="21393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50246" y="1792510"/>
            <a:ext cx="142632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5" idx="1"/>
          </p:cNvCxnSpPr>
          <p:nvPr/>
        </p:nvCxnSpPr>
        <p:spPr>
          <a:xfrm>
            <a:off x="3076575" y="1886422"/>
            <a:ext cx="2503949" cy="653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9243" y="2120245"/>
            <a:ext cx="19250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상품 번호를 전달 받음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86166" y="1570824"/>
            <a:ext cx="1910589" cy="14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  <a:endCxn id="26" idx="0"/>
          </p:cNvCxnSpPr>
          <p:nvPr/>
        </p:nvCxnSpPr>
        <p:spPr>
          <a:xfrm>
            <a:off x="8641461" y="1710928"/>
            <a:ext cx="310284" cy="409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2711" y="2548028"/>
            <a:ext cx="276748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번호가 장바구니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70179" y="2615333"/>
            <a:ext cx="3010601" cy="127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80780" y="2678833"/>
            <a:ext cx="341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rcRect l="578" r="1440" b="1521"/>
          <a:stretch/>
        </p:blipFill>
        <p:spPr>
          <a:xfrm>
            <a:off x="1354455" y="3927354"/>
            <a:ext cx="3689920" cy="27126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1650246" y="2823765"/>
            <a:ext cx="129297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stCxn id="72" idx="2"/>
            <a:endCxn id="56" idx="0"/>
          </p:cNvCxnSpPr>
          <p:nvPr/>
        </p:nvCxnSpPr>
        <p:spPr>
          <a:xfrm>
            <a:off x="2296736" y="3011588"/>
            <a:ext cx="902679" cy="91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5830881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추가하기 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상품 개수를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44110" y="5855378"/>
            <a:ext cx="3181566" cy="383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>
          <a:xfrm flipV="1">
            <a:off x="4725676" y="6046325"/>
            <a:ext cx="281377" cy="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6323107"/>
            <a:ext cx="1146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44110" y="6299337"/>
            <a:ext cx="3181566" cy="3091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>
            <a:stCxn id="82" idx="3"/>
            <a:endCxn id="81" idx="1"/>
          </p:cNvCxnSpPr>
          <p:nvPr/>
        </p:nvCxnSpPr>
        <p:spPr>
          <a:xfrm flipV="1">
            <a:off x="4725676" y="6453912"/>
            <a:ext cx="2813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524" y="3934511"/>
            <a:ext cx="4458414" cy="1226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4" name="직사각형 103"/>
          <p:cNvSpPr/>
          <p:nvPr/>
        </p:nvSpPr>
        <p:spPr>
          <a:xfrm>
            <a:off x="1650247" y="2302097"/>
            <a:ext cx="1176774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>
            <a:stCxn id="104" idx="3"/>
          </p:cNvCxnSpPr>
          <p:nvPr/>
        </p:nvCxnSpPr>
        <p:spPr>
          <a:xfrm>
            <a:off x="2827021" y="2396009"/>
            <a:ext cx="2753503" cy="1538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3981282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장바구니에 추가된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상품인지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627886" y="3962399"/>
            <a:ext cx="4341613" cy="468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 flipV="1">
            <a:off x="9969499" y="4196726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4669226"/>
            <a:ext cx="115235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627886" y="4502283"/>
            <a:ext cx="4341613" cy="5954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>
            <a:stCxn id="118" idx="3"/>
            <a:endCxn id="117" idx="1"/>
          </p:cNvCxnSpPr>
          <p:nvPr/>
        </p:nvCxnSpPr>
        <p:spPr>
          <a:xfrm flipV="1">
            <a:off x="9969499" y="4800031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57823" y="2968843"/>
            <a:ext cx="3525324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장바구니에 추가하려면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브라우저에서 전송된 상품 번호를 이용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상품이 장바구니 테이블에 이미 추가된 상품인지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없으면 상품 번호를 장바구니 테이블에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589338" y="4614770"/>
            <a:ext cx="3608681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번호로 해당 상품의 개수를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현재 등록된 상품이 없다는 것을 의미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775722"/>
            <a:ext cx="1253490" cy="1673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3597332"/>
            <a:ext cx="2850381" cy="271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50254" y="2453504"/>
            <a:ext cx="826259" cy="162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  <a:endCxn id="3" idx="0"/>
          </p:cNvCxnSpPr>
          <p:nvPr/>
        </p:nvCxnSpPr>
        <p:spPr>
          <a:xfrm>
            <a:off x="2163384" y="2615828"/>
            <a:ext cx="637217" cy="98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017406" y="342583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49576" y="4116111"/>
            <a:ext cx="2231899" cy="4308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0"/>
            <a:endCxn id="37" idx="2"/>
          </p:cNvCxnSpPr>
          <p:nvPr/>
        </p:nvCxnSpPr>
        <p:spPr>
          <a:xfrm flipV="1">
            <a:off x="3065526" y="3856721"/>
            <a:ext cx="819665" cy="259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22693" y="549746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28648" y="4834965"/>
            <a:ext cx="2024252" cy="526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2" idx="0"/>
          </p:cNvCxnSpPr>
          <p:nvPr/>
        </p:nvCxnSpPr>
        <p:spPr>
          <a:xfrm>
            <a:off x="4152900" y="5097972"/>
            <a:ext cx="437578" cy="399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6191200"/>
            <a:ext cx="3912350" cy="5275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435226" y="5497464"/>
            <a:ext cx="20636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함수로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7956" y="6215038"/>
            <a:ext cx="3375094" cy="2641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60" idx="0"/>
            <a:endCxn id="59" idx="2"/>
          </p:cNvCxnSpPr>
          <p:nvPr/>
        </p:nvCxnSpPr>
        <p:spPr>
          <a:xfrm flipH="1" flipV="1">
            <a:off x="2467038" y="5928351"/>
            <a:ext cx="1198465" cy="286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8784" y="1391380"/>
            <a:ext cx="706475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상품 번호를 컨트롤러로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결과값에 따라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알림창을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910" y="2145451"/>
            <a:ext cx="4364788" cy="32634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09" y="1900293"/>
            <a:ext cx="2905125" cy="1952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6" name="직사각형 75"/>
          <p:cNvSpPr/>
          <p:nvPr/>
        </p:nvSpPr>
        <p:spPr>
          <a:xfrm>
            <a:off x="7025738" y="5143843"/>
            <a:ext cx="881795" cy="207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0"/>
            <a:endCxn id="47" idx="2"/>
          </p:cNvCxnSpPr>
          <p:nvPr/>
        </p:nvCxnSpPr>
        <p:spPr>
          <a:xfrm flipV="1">
            <a:off x="7466636" y="3852918"/>
            <a:ext cx="2515936" cy="1290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75480" y="4336289"/>
            <a:ext cx="20616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장바구니에 없다면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722" y="4820715"/>
            <a:ext cx="2438388" cy="588183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87705" y="5235854"/>
            <a:ext cx="2102821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추가된 상품일 경우 알림 창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>
            <a:stCxn id="75" idx="3"/>
          </p:cNvCxnSpPr>
          <p:nvPr/>
        </p:nvCxnSpPr>
        <p:spPr>
          <a:xfrm flipV="1">
            <a:off x="9837124" y="4465480"/>
            <a:ext cx="762342" cy="161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10599466" y="4485840"/>
            <a:ext cx="0" cy="75001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1379" y="2003604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793" y="1582574"/>
            <a:ext cx="518282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시 주문을 처리하는 기능을 구현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상태일 때만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360419" y="2050770"/>
            <a:ext cx="6261652" cy="40254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23521" y="2050770"/>
            <a:ext cx="317907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정보를 저장하는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정보테이블과 상품정보 테이블을 동시에 참조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서버 동작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58823" y="4508896"/>
            <a:ext cx="4834978" cy="9848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**WAS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 조회나 다양한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처리를 요구하는 동적인 컨텐츠를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Servlet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환경 제공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요청에 맞는 데이터를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맞게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그때 그때 결과를 만들어서 제공함으로써 자원을 효율적으로 사용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1767" y="4508896"/>
            <a:ext cx="5243743" cy="183127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**Web Server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HTTP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기반으로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하여 클라이언트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(웹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브라우저)의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하는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요청에 따라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기능 중 적절하게 선택하여 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–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 페이지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정적인 컨텐츠 제공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거치지 않고 바로 자원을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–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페이지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800" b="1" i="1" strike="sngStrike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800" b="1" i="1" strike="sngStrike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컨텐츠를 직접 제공하지는 못함</a:t>
            </a:r>
            <a:endParaRPr lang="en-US" altLang="ko-KR" sz="1100" b="1" i="1" strike="sngStrike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동적인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 제공을 위한 요청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요청(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)을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WAS에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보내고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처리한 결과를 클라이언트에게 전달(응답,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Response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189" y="2295911"/>
            <a:ext cx="1332832" cy="1421688"/>
            <a:chOff x="1095013" y="3081546"/>
            <a:chExt cx="1332832" cy="14216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13" y="3081546"/>
              <a:ext cx="1332832" cy="1421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498170" y="3614943"/>
              <a:ext cx="559769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997526" y="2237722"/>
            <a:ext cx="4710296" cy="1489126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951908" y="1853499"/>
            <a:ext cx="1826898" cy="2061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21" idx="2"/>
            <a:endCxn id="47" idx="0"/>
          </p:cNvCxnSpPr>
          <p:nvPr/>
        </p:nvCxnSpPr>
        <p:spPr>
          <a:xfrm flipH="1">
            <a:off x="3613639" y="3583413"/>
            <a:ext cx="784757" cy="925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2"/>
            <a:endCxn id="37" idx="0"/>
          </p:cNvCxnSpPr>
          <p:nvPr/>
        </p:nvCxnSpPr>
        <p:spPr>
          <a:xfrm>
            <a:off x="7870843" y="3717599"/>
            <a:ext cx="1305469" cy="791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251545" y="2037782"/>
            <a:ext cx="1238596" cy="1679817"/>
            <a:chOff x="3697552" y="3957653"/>
            <a:chExt cx="1238596" cy="167981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3" r="28335"/>
            <a:stretch/>
          </p:blipFill>
          <p:spPr>
            <a:xfrm>
              <a:off x="3697552" y="4113470"/>
              <a:ext cx="1238596" cy="1524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4076185" y="3957653"/>
              <a:ext cx="51007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17741" y="2615979"/>
            <a:ext cx="2161310" cy="967434"/>
            <a:chOff x="6591993" y="5508181"/>
            <a:chExt cx="2161310" cy="96743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6916" r="11730" b="7558"/>
            <a:stretch/>
          </p:blipFill>
          <p:spPr>
            <a:xfrm>
              <a:off x="6591993" y="5660966"/>
              <a:ext cx="2161310" cy="8146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239562" y="5508181"/>
              <a:ext cx="9348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6" name="직선 화살표 연결선 45"/>
          <p:cNvCxnSpPr/>
          <p:nvPr/>
        </p:nvCxnSpPr>
        <p:spPr>
          <a:xfrm>
            <a:off x="2295416" y="309091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982143" y="309091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8837536" y="308142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97959" y="2748381"/>
            <a:ext cx="707245" cy="2616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45379" y="3162144"/>
            <a:ext cx="800219" cy="2616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Response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910417" y="2097954"/>
            <a:ext cx="814647" cy="30777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Apache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58033" y="1675667"/>
            <a:ext cx="788870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"/>
          <a:stretch/>
        </p:blipFill>
        <p:spPr>
          <a:xfrm>
            <a:off x="9848243" y="2237722"/>
            <a:ext cx="1348818" cy="1583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4163" y="2589730"/>
            <a:ext cx="934871" cy="43088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74534" y="3444073"/>
            <a:ext cx="1784463" cy="938719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</a:t>
            </a:r>
            <a:r>
              <a:rPr lang="ko-KR" altLang="en-US" sz="1100" b="1" dirty="0" err="1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요청받아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값 받아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67238" y="3607504"/>
            <a:ext cx="183255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Servlet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환경 제공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1767" y="1506390"/>
            <a:ext cx="1261884" cy="33855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동작 과정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1582574"/>
            <a:ext cx="594585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장바구니에 넣지 않고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 상품을 주문하는 기능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96" t="1948" r="2351" b="1948"/>
          <a:stretch/>
        </p:blipFill>
        <p:spPr>
          <a:xfrm>
            <a:off x="1358082" y="2053025"/>
            <a:ext cx="1547812" cy="15378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82" y="5467205"/>
            <a:ext cx="1752600" cy="10477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4996754"/>
            <a:ext cx="33121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주문상품 일련번호를 나타내는 오라클 시퀀스를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54791" y="6084068"/>
            <a:ext cx="4004346" cy="43088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주문상품일련번호를 가져오는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문을 따로 실행하지 않아도 됨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572"/>
          <a:stretch/>
        </p:blipFill>
        <p:spPr>
          <a:xfrm>
            <a:off x="3354791" y="5467205"/>
            <a:ext cx="4867275" cy="45005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545" b="7946"/>
          <a:stretch/>
        </p:blipFill>
        <p:spPr>
          <a:xfrm>
            <a:off x="3177192" y="2050946"/>
            <a:ext cx="4404014" cy="140748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250" y="3794240"/>
            <a:ext cx="4403955" cy="10360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74599" y="3450583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r="21666" b="53216"/>
          <a:stretch/>
        </p:blipFill>
        <p:spPr>
          <a:xfrm>
            <a:off x="7852504" y="2050946"/>
            <a:ext cx="3310410" cy="16244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9484850" y="3678179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2504" y="4024502"/>
            <a:ext cx="3310410" cy="800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t="3835" b="4130"/>
          <a:stretch/>
        </p:blipFill>
        <p:spPr>
          <a:xfrm>
            <a:off x="10167503" y="3020922"/>
            <a:ext cx="1435102" cy="773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0560707" y="3011397"/>
            <a:ext cx="873505" cy="115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52558" y="3056870"/>
            <a:ext cx="212768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&lt;select&gt;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주문상품일련번호를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20" idx="1"/>
            <a:endCxn id="15" idx="3"/>
          </p:cNvCxnSpPr>
          <p:nvPr/>
        </p:nvCxnSpPr>
        <p:spPr>
          <a:xfrm flipH="1">
            <a:off x="9780242" y="3069386"/>
            <a:ext cx="780465" cy="202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461376" y="4340225"/>
            <a:ext cx="2622550" cy="165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7456" y="4742049"/>
            <a:ext cx="131039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주문번호를 가져옴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2"/>
            <a:endCxn id="27" idx="0"/>
          </p:cNvCxnSpPr>
          <p:nvPr/>
        </p:nvCxnSpPr>
        <p:spPr>
          <a:xfrm>
            <a:off x="9772651" y="4506197"/>
            <a:ext cx="0" cy="235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3840210"/>
            <a:ext cx="3227165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주문 정보를 추가하기 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주문일련번호를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사용해 주문상품일련번호를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2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55390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기능으로 상품 주문 페이지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551"/>
          <a:stretch/>
        </p:blipFill>
        <p:spPr>
          <a:xfrm>
            <a:off x="1361579" y="2015924"/>
            <a:ext cx="1895475" cy="17334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88"/>
          <a:stretch/>
        </p:blipFill>
        <p:spPr>
          <a:xfrm>
            <a:off x="3499004" y="2015924"/>
            <a:ext cx="5334278" cy="31342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308750"/>
            <a:ext cx="283493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페이지나 장바구니에서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개의 상품을 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7450" y="2254250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3"/>
            <a:endCxn id="25" idx="1"/>
          </p:cNvCxnSpPr>
          <p:nvPr/>
        </p:nvCxnSpPr>
        <p:spPr>
          <a:xfrm>
            <a:off x="8718799" y="2524125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955012"/>
            <a:ext cx="193829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담긴 모든 상품을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7450" y="2900512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18799" y="3170387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3684468"/>
            <a:ext cx="101501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주문결과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727450" y="3545398"/>
            <a:ext cx="4803991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4" idx="1"/>
          </p:cNvCxnSpPr>
          <p:nvPr/>
        </p:nvCxnSpPr>
        <p:spPr>
          <a:xfrm>
            <a:off x="8531441" y="3815273"/>
            <a:ext cx="5563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3815433"/>
            <a:ext cx="2679537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상태에서만 가능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창으로 이동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과정을 거치면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주문페이지로 이동하도록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4775958"/>
            <a:ext cx="5495415" cy="167738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주문을 처리하는 과정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브라우저로 전송된 주문 상품 정보를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세션에 바인딩한 후 주문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주문 페이지에서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입력 받음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시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세션에 저장된 주문 상품 목록을 가져와 전송된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합침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주문 정보를 합친 최종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전당하여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34" y="2014730"/>
            <a:ext cx="5120208" cy="2570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52" y="4511315"/>
            <a:ext cx="3652665" cy="13743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484340" y="3322017"/>
            <a:ext cx="2976910" cy="408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0"/>
            <a:endCxn id="34" idx="1"/>
          </p:cNvCxnSpPr>
          <p:nvPr/>
        </p:nvCxnSpPr>
        <p:spPr>
          <a:xfrm flipV="1">
            <a:off x="5972795" y="2655551"/>
            <a:ext cx="1329289" cy="666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708364" y="3819543"/>
            <a:ext cx="2976910" cy="3143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9" idx="2"/>
          </p:cNvCxnSpPr>
          <p:nvPr/>
        </p:nvCxnSpPr>
        <p:spPr>
          <a:xfrm flipV="1">
            <a:off x="7685274" y="3225123"/>
            <a:ext cx="1552597" cy="751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84576" y="4223057"/>
            <a:ext cx="862101" cy="1298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3"/>
            <a:endCxn id="43" idx="1"/>
          </p:cNvCxnSpPr>
          <p:nvPr/>
        </p:nvCxnSpPr>
        <p:spPr>
          <a:xfrm flipV="1">
            <a:off x="5746677" y="4278955"/>
            <a:ext cx="2116211" cy="90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440107"/>
            <a:ext cx="335220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먼저 로그인 후 주문을 처리하도록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 페이지 요청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세션에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963513"/>
            <a:ext cx="38715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세션에서 주문 정보를 가져와 바로 주문 창으로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62888" y="4148150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상태라면 바로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3" idx="1"/>
          </p:cNvCxnSpPr>
          <p:nvPr/>
        </p:nvCxnSpPr>
        <p:spPr>
          <a:xfrm>
            <a:off x="2905125" y="2375297"/>
            <a:ext cx="1374009" cy="924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78284" y="4882369"/>
            <a:ext cx="2187991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9566275" y="4712018"/>
            <a:ext cx="241672" cy="215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07947" y="4581213"/>
            <a:ext cx="22365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저장할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73516" y="5001430"/>
            <a:ext cx="1335510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2"/>
            <a:endCxn id="56" idx="1"/>
          </p:cNvCxnSpPr>
          <p:nvPr/>
        </p:nvCxnSpPr>
        <p:spPr>
          <a:xfrm>
            <a:off x="8041271" y="5091149"/>
            <a:ext cx="795257" cy="137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36528" y="5097580"/>
            <a:ext cx="320792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전달한 주문 정보를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373516" y="5427154"/>
            <a:ext cx="2563979" cy="2169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stCxn id="62" idx="2"/>
            <a:endCxn id="64" idx="0"/>
          </p:cNvCxnSpPr>
          <p:nvPr/>
        </p:nvCxnSpPr>
        <p:spPr>
          <a:xfrm>
            <a:off x="8655506" y="5644081"/>
            <a:ext cx="743836" cy="446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83593" y="6090858"/>
            <a:ext cx="38314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주문자 정보를 세션에 바인딩 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8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6" idx="1"/>
          </p:cNvCxnSpPr>
          <p:nvPr/>
        </p:nvCxnSpPr>
        <p:spPr>
          <a:xfrm>
            <a:off x="2905125" y="2375297"/>
            <a:ext cx="560578" cy="6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703" y="2017513"/>
            <a:ext cx="6481182" cy="7286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03" y="2937200"/>
            <a:ext cx="4413981" cy="31177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12500"/>
          <a:stretch/>
        </p:blipFill>
        <p:spPr>
          <a:xfrm>
            <a:off x="3465703" y="6246029"/>
            <a:ext cx="2329837" cy="1630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138" y="5682171"/>
            <a:ext cx="2609417" cy="372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74104" y="1909367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96308" y="6175381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8792" y="5716366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74104" y="4058729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39101" y="2161037"/>
            <a:ext cx="2738137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6" idx="2"/>
          </p:cNvCxnSpPr>
          <p:nvPr/>
        </p:nvCxnSpPr>
        <p:spPr>
          <a:xfrm flipV="1">
            <a:off x="8377238" y="1694503"/>
            <a:ext cx="332770" cy="54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73131" y="126361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바로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화살표 연결선 52"/>
          <p:cNvCxnSpPr>
            <a:stCxn id="52" idx="3"/>
            <a:endCxn id="57" idx="1"/>
          </p:cNvCxnSpPr>
          <p:nvPr/>
        </p:nvCxnSpPr>
        <p:spPr>
          <a:xfrm>
            <a:off x="5853114" y="3017030"/>
            <a:ext cx="23365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89693" y="280158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주문 상품 목록과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75434" y="2947959"/>
            <a:ext cx="2377680" cy="1381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60" idx="3"/>
            <a:endCxn id="59" idx="1"/>
          </p:cNvCxnSpPr>
          <p:nvPr/>
        </p:nvCxnSpPr>
        <p:spPr>
          <a:xfrm>
            <a:off x="7833360" y="4549187"/>
            <a:ext cx="426864" cy="5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60224" y="4339556"/>
            <a:ext cx="240322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설정 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myOrderList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16984" y="3200494"/>
            <a:ext cx="4116376" cy="2697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509702" y="6270389"/>
            <a:ext cx="2259274" cy="118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3"/>
            <a:endCxn id="68" idx="1"/>
          </p:cNvCxnSpPr>
          <p:nvPr/>
        </p:nvCxnSpPr>
        <p:spPr>
          <a:xfrm>
            <a:off x="5768976" y="6329393"/>
            <a:ext cx="292632" cy="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61608" y="6199765"/>
            <a:ext cx="189186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38765" y="5714525"/>
            <a:ext cx="2532436" cy="2818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5" idx="0"/>
            <a:endCxn id="77" idx="2"/>
          </p:cNvCxnSpPr>
          <p:nvPr/>
        </p:nvCxnSpPr>
        <p:spPr>
          <a:xfrm flipH="1" flipV="1">
            <a:off x="9604224" y="5411257"/>
            <a:ext cx="759" cy="303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00396" y="4980370"/>
            <a:ext cx="220765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완료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주문자 정보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표시하도록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5" y="3165977"/>
            <a:ext cx="1167606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23" y="4101245"/>
            <a:ext cx="4267198" cy="24840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5" name="직선 화살표 연결선 34"/>
          <p:cNvCxnSpPr>
            <a:stCxn id="47" idx="2"/>
            <a:endCxn id="5" idx="0"/>
          </p:cNvCxnSpPr>
          <p:nvPr/>
        </p:nvCxnSpPr>
        <p:spPr>
          <a:xfrm>
            <a:off x="2210198" y="3330282"/>
            <a:ext cx="1267224" cy="770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71344" y="5632450"/>
            <a:ext cx="2051356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0221" y="5658027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>
            <a:stCxn id="38" idx="3"/>
            <a:endCxn id="39" idx="1"/>
          </p:cNvCxnSpPr>
          <p:nvPr/>
        </p:nvCxnSpPr>
        <p:spPr>
          <a:xfrm>
            <a:off x="3822700" y="5696851"/>
            <a:ext cx="427521" cy="91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771343" y="5859487"/>
            <a:ext cx="2322025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126691" y="601186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화살표 연결선 50"/>
          <p:cNvCxnSpPr>
            <a:stCxn id="49" idx="3"/>
            <a:endCxn id="50" idx="1"/>
          </p:cNvCxnSpPr>
          <p:nvPr/>
        </p:nvCxnSpPr>
        <p:spPr>
          <a:xfrm>
            <a:off x="4093368" y="5923888"/>
            <a:ext cx="1033323" cy="303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26395" y="2726439"/>
            <a:ext cx="1059655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62" idx="1"/>
          </p:cNvCxnSpPr>
          <p:nvPr/>
        </p:nvCxnSpPr>
        <p:spPr>
          <a:xfrm flipV="1">
            <a:off x="2686050" y="2560418"/>
            <a:ext cx="2732857" cy="248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07" y="2003658"/>
            <a:ext cx="4547526" cy="11135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5644212" y="2120900"/>
            <a:ext cx="1751690" cy="146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72" idx="2"/>
          </p:cNvCxnSpPr>
          <p:nvPr/>
        </p:nvCxnSpPr>
        <p:spPr>
          <a:xfrm flipV="1">
            <a:off x="7395902" y="1835122"/>
            <a:ext cx="890520" cy="3590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644211" y="2353562"/>
            <a:ext cx="3437615" cy="618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stCxn id="69" idx="3"/>
            <a:endCxn id="73" idx="1"/>
          </p:cNvCxnSpPr>
          <p:nvPr/>
        </p:nvCxnSpPr>
        <p:spPr>
          <a:xfrm>
            <a:off x="9081826" y="2662843"/>
            <a:ext cx="366370" cy="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51762" y="1573512"/>
            <a:ext cx="266932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설정할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48196" y="2447856"/>
            <a:ext cx="232307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목록에서 차례대로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가져와 주문 번호를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8" y="3058224"/>
            <a:ext cx="4812278" cy="1245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직사각형 77"/>
          <p:cNvSpPr/>
          <p:nvPr/>
        </p:nvSpPr>
        <p:spPr>
          <a:xfrm>
            <a:off x="5800471" y="3082166"/>
            <a:ext cx="4765929" cy="6941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0"/>
          </p:cNvCxnSpPr>
          <p:nvPr/>
        </p:nvCxnSpPr>
        <p:spPr>
          <a:xfrm>
            <a:off x="10566400" y="3429265"/>
            <a:ext cx="238403" cy="580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87537" y="400989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800471" y="3875164"/>
            <a:ext cx="3412109" cy="393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/>
          <p:cNvCxnSpPr>
            <a:stCxn id="84" idx="2"/>
            <a:endCxn id="86" idx="0"/>
          </p:cNvCxnSpPr>
          <p:nvPr/>
        </p:nvCxnSpPr>
        <p:spPr>
          <a:xfrm flipH="1">
            <a:off x="7505578" y="4268977"/>
            <a:ext cx="948" cy="340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335225" y="4609481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9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b="1204"/>
          <a:stretch/>
        </p:blipFill>
        <p:spPr>
          <a:xfrm>
            <a:off x="1350030" y="1538990"/>
            <a:ext cx="1411616" cy="20210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35" y="1534655"/>
            <a:ext cx="4238225" cy="46193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30" y="5742247"/>
            <a:ext cx="3773252" cy="160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2387295"/>
            <a:ext cx="3018592" cy="1410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3964124"/>
            <a:ext cx="4421170" cy="1288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113335" y="1661252"/>
            <a:ext cx="2633098" cy="229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3"/>
            <a:endCxn id="72" idx="1"/>
          </p:cNvCxnSpPr>
          <p:nvPr/>
        </p:nvCxnSpPr>
        <p:spPr>
          <a:xfrm flipV="1">
            <a:off x="5746433" y="1567825"/>
            <a:ext cx="347691" cy="208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94124" y="1437020"/>
            <a:ext cx="28376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태그의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 상태를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6195" y="1996006"/>
            <a:ext cx="2091125" cy="3709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5227320" y="2178979"/>
            <a:ext cx="282119" cy="2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09439" y="2048174"/>
            <a:ext cx="119616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04264" y="2462919"/>
            <a:ext cx="2334331" cy="1351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27" idx="2"/>
          </p:cNvCxnSpPr>
          <p:nvPr/>
        </p:nvCxnSpPr>
        <p:spPr>
          <a:xfrm flipV="1">
            <a:off x="6538595" y="2114558"/>
            <a:ext cx="1179671" cy="415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00574" y="1852948"/>
            <a:ext cx="1635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개수를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36195" y="2694009"/>
            <a:ext cx="2334331" cy="109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36194" y="2833789"/>
            <a:ext cx="3021401" cy="5475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>
            <a:off x="5470526" y="2748779"/>
            <a:ext cx="821873" cy="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2399" y="2650680"/>
            <a:ext cx="9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514306" y="3381375"/>
            <a:ext cx="621889" cy="530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0708" y="3808125"/>
            <a:ext cx="161991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정보를 전송할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동적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36194" y="3479010"/>
            <a:ext cx="2525465" cy="12891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203" y="4370660"/>
            <a:ext cx="15451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name/value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값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9" idx="1"/>
            <a:endCxn id="51" idx="3"/>
          </p:cNvCxnSpPr>
          <p:nvPr/>
        </p:nvCxnSpPr>
        <p:spPr>
          <a:xfrm flipH="1">
            <a:off x="2514306" y="4123608"/>
            <a:ext cx="621888" cy="462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699442" y="2327284"/>
            <a:ext cx="831828" cy="158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136195" y="4864819"/>
            <a:ext cx="2231144" cy="599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90945" y="4947858"/>
            <a:ext cx="24707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동적으로 생성한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설정 후 다시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&lt;form&gt;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7" name="직선 화살표 연결선 66"/>
          <p:cNvCxnSpPr>
            <a:stCxn id="65" idx="1"/>
            <a:endCxn id="66" idx="3"/>
          </p:cNvCxnSpPr>
          <p:nvPr/>
        </p:nvCxnSpPr>
        <p:spPr>
          <a:xfrm flipH="1" flipV="1">
            <a:off x="2761646" y="5163302"/>
            <a:ext cx="374549" cy="1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36195" y="5781674"/>
            <a:ext cx="3021400" cy="243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2135" y="5687969"/>
            <a:ext cx="228158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컨트롤러로 요청하면서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값을 매개변수로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7" name="직선 화살표 연결선 76"/>
          <p:cNvCxnSpPr>
            <a:stCxn id="75" idx="1"/>
            <a:endCxn id="76" idx="3"/>
          </p:cNvCxnSpPr>
          <p:nvPr/>
        </p:nvCxnSpPr>
        <p:spPr>
          <a:xfrm flipH="1" flipV="1">
            <a:off x="2723721" y="5903413"/>
            <a:ext cx="41247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634446" y="2742428"/>
            <a:ext cx="2705259" cy="8144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/>
          <p:cNvCxnSpPr>
            <a:stCxn id="85" idx="3"/>
            <a:endCxn id="87" idx="1"/>
          </p:cNvCxnSpPr>
          <p:nvPr/>
        </p:nvCxnSpPr>
        <p:spPr>
          <a:xfrm flipV="1">
            <a:off x="10339705" y="2957872"/>
            <a:ext cx="313333" cy="191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653038" y="2742428"/>
            <a:ext cx="106050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셀렉트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박스로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수량 선택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94346" y="4078929"/>
            <a:ext cx="2861409" cy="381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1443811" y="4473121"/>
            <a:ext cx="10434" cy="678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70129" y="5151723"/>
            <a:ext cx="311867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자바스크립트 함수로 상품 번호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상품명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 가격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이름을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화살표 연결선 105"/>
          <p:cNvCxnSpPr>
            <a:endCxn id="107" idx="1"/>
          </p:cNvCxnSpPr>
          <p:nvPr/>
        </p:nvCxnSpPr>
        <p:spPr>
          <a:xfrm>
            <a:off x="8535958" y="5930964"/>
            <a:ext cx="549760" cy="224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5718" y="6025153"/>
            <a:ext cx="242499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54664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9" y="1934384"/>
            <a:ext cx="1676400" cy="1628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7283" y="1514941"/>
            <a:ext cx="39244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페이지의 회원관리 페이지를 불러오지 못하는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 발생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/>
          <p:cNvCxnSpPr>
            <a:stCxn id="16" idx="3"/>
            <a:endCxn id="15" idx="1"/>
          </p:cNvCxnSpPr>
          <p:nvPr/>
        </p:nvCxnSpPr>
        <p:spPr>
          <a:xfrm flipV="1">
            <a:off x="2053244" y="2953271"/>
            <a:ext cx="604520" cy="4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57764" y="2822466"/>
            <a:ext cx="20217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로그인 후 클릭 시 에러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07521" y="2847405"/>
            <a:ext cx="545723" cy="2199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13516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1715339" y="4688067"/>
            <a:ext cx="3942511" cy="1315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715339" y="6012042"/>
            <a:ext cx="5033124" cy="207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48" idx="3"/>
            <a:endCxn id="54" idx="1"/>
          </p:cNvCxnSpPr>
          <p:nvPr/>
        </p:nvCxnSpPr>
        <p:spPr>
          <a:xfrm>
            <a:off x="5657850" y="4753859"/>
            <a:ext cx="1640494" cy="5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98344" y="4459467"/>
            <a:ext cx="2066636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 메시지에 문제가 발생한 클래스 파일과 위치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클래스의 문제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직선 화살표 연결선 54"/>
          <p:cNvCxnSpPr>
            <a:stCxn id="52" idx="3"/>
            <a:endCxn id="54" idx="2"/>
          </p:cNvCxnSpPr>
          <p:nvPr/>
        </p:nvCxnSpPr>
        <p:spPr>
          <a:xfrm flipV="1">
            <a:off x="6748463" y="5059631"/>
            <a:ext cx="1583199" cy="1056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824"/>
          <a:stretch/>
        </p:blipFill>
        <p:spPr>
          <a:xfrm>
            <a:off x="7311044" y="2771043"/>
            <a:ext cx="2657475" cy="15457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81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-2196756"/>
            <a:ext cx="5105400" cy="3495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6431" y="411288"/>
            <a:ext cx="7505700" cy="6629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0" y="2733675"/>
            <a:ext cx="7753350" cy="4648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75" y="1462087"/>
            <a:ext cx="5143500" cy="94297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13516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1507521" y="2847405"/>
            <a:ext cx="545723" cy="2199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0"/>
          <a:stretch/>
        </p:blipFill>
        <p:spPr>
          <a:xfrm>
            <a:off x="814872" y="2484700"/>
            <a:ext cx="2162175" cy="20363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2"/>
          <a:stretch/>
        </p:blipFill>
        <p:spPr>
          <a:xfrm>
            <a:off x="3195751" y="2484700"/>
            <a:ext cx="2162175" cy="1735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808655" y="1772698"/>
            <a:ext cx="2048845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/main/resources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434979" y="5778808"/>
            <a:ext cx="109634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modelConfig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5837855" y="1772698"/>
            <a:ext cx="1848819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17"/>
          <a:stretch/>
        </p:blipFill>
        <p:spPr>
          <a:xfrm>
            <a:off x="5837856" y="2747963"/>
            <a:ext cx="2743200" cy="20716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9" b="1"/>
          <a:stretch/>
        </p:blipFill>
        <p:spPr>
          <a:xfrm>
            <a:off x="8820150" y="2380613"/>
            <a:ext cx="2743200" cy="24526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5815835" y="5135341"/>
            <a:ext cx="2765221" cy="35405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WEB-INF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웹 애플리케이션 리소스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요소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195751" y="5135341"/>
            <a:ext cx="7874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800188" y="4656950"/>
            <a:ext cx="146526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5" b="46150"/>
          <a:stretch/>
        </p:blipFill>
        <p:spPr>
          <a:xfrm>
            <a:off x="814872" y="5230103"/>
            <a:ext cx="2162175" cy="3336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26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서버 동작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0993" y="1464827"/>
            <a:ext cx="184698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MVC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구조와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74217" y="3098518"/>
            <a:ext cx="1051811" cy="1121932"/>
            <a:chOff x="1095013" y="3081546"/>
            <a:chExt cx="1051811" cy="1121932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13" y="3081546"/>
              <a:ext cx="1051811" cy="11219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341033" y="3472068"/>
              <a:ext cx="559769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3407669" y="3431955"/>
            <a:ext cx="2105026" cy="455057"/>
          </a:xfrm>
          <a:prstGeom prst="roundRect">
            <a:avLst>
              <a:gd name="adj" fmla="val 3265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endParaRPr lang="en-US" altLang="ko-KR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407669" y="1464479"/>
            <a:ext cx="2057400" cy="455057"/>
          </a:xfrm>
          <a:prstGeom prst="roundRect">
            <a:avLst>
              <a:gd name="adj" fmla="val 3265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HandlerMapping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190856" y="1464478"/>
            <a:ext cx="1323975" cy="455057"/>
          </a:xfrm>
          <a:prstGeom prst="roundRect">
            <a:avLst>
              <a:gd name="adj" fmla="val 3265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90856" y="3431955"/>
            <a:ext cx="1924051" cy="455057"/>
          </a:xfrm>
          <a:prstGeom prst="roundRect">
            <a:avLst>
              <a:gd name="adj" fmla="val 32651"/>
            </a:avLst>
          </a:prstGeom>
          <a:solidFill>
            <a:srgbClr val="30E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407669" y="5390638"/>
            <a:ext cx="803621" cy="455057"/>
          </a:xfrm>
          <a:prstGeom prst="roundRect">
            <a:avLst>
              <a:gd name="adj" fmla="val 326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14372" y="5390637"/>
            <a:ext cx="1678161" cy="455057"/>
          </a:xfrm>
          <a:prstGeom prst="roundRect">
            <a:avLst>
              <a:gd name="adj" fmla="val 326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5704071" y="3659482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7870846" y="2019301"/>
            <a:ext cx="94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5704071" y="1692006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4436369" y="2019301"/>
            <a:ext cx="1415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"/>
          <a:stretch/>
        </p:blipFill>
        <p:spPr>
          <a:xfrm>
            <a:off x="10118659" y="1464478"/>
            <a:ext cx="1348818" cy="1583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2" name="직선 화살표 연결선 71"/>
          <p:cNvCxnSpPr/>
          <p:nvPr/>
        </p:nvCxnSpPr>
        <p:spPr>
          <a:xfrm>
            <a:off x="8649317" y="1692006"/>
            <a:ext cx="1216678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4307535" y="5618165"/>
            <a:ext cx="675380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3815251" y="4009030"/>
            <a:ext cx="1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302212" y="4016020"/>
            <a:ext cx="1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987084" y="3854742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023456" y="3489038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27368" y="3098518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10754" y="2510396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46427" y="127981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057506" y="4230425"/>
            <a:ext cx="4870515" cy="23775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HandlerMapping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요청에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컨트롤러가 있는지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 대해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 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참조하여 비즈니스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컨트롤러가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결과와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후 반환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보내온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보내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요청한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최종 결과를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응답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(Response)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57120" y="127981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70846" y="2445891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302212" y="4383256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00069" y="5229783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08407" y="454804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27368" y="387593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⑨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91511" y="3258033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24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71" y="1840900"/>
            <a:ext cx="1853228" cy="20248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8220" y="1462615"/>
            <a:ext cx="24176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레이아웃을 정하는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위치를 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96" y="4871258"/>
            <a:ext cx="1221132" cy="17164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7745" y="4311447"/>
            <a:ext cx="275267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iles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_*.xml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지정한 위치에 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해당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내용이 표시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/>
          <a:stretch/>
        </p:blipFill>
        <p:spPr>
          <a:xfrm>
            <a:off x="4486751" y="2406199"/>
            <a:ext cx="7186872" cy="3524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H="1">
            <a:off x="2130425" y="3956858"/>
            <a:ext cx="577" cy="262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83BC1C-A564-45E4-98E0-9B9831B68E24}"/>
              </a:ext>
            </a:extLst>
          </p:cNvPr>
          <p:cNvSpPr txBox="1"/>
          <p:nvPr/>
        </p:nvSpPr>
        <p:spPr>
          <a:xfrm>
            <a:off x="4467701" y="1458629"/>
            <a:ext cx="4310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*ControllerImpl.java</a:t>
            </a: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매핑 된 주소로 요청 시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객체에 설정 된 뷰 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반환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91100" y="4116889"/>
            <a:ext cx="3952875" cy="597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6623099" y="2058793"/>
            <a:ext cx="344439" cy="20580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48" y="1456126"/>
            <a:ext cx="7434263" cy="49303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028825" y="2828925"/>
            <a:ext cx="6467475" cy="1438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2028825" y="1839248"/>
            <a:ext cx="53944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servlet-context.xml</a:t>
            </a: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반환 된 뷰 이름의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화면에 표시</a:t>
            </a:r>
          </a:p>
        </p:txBody>
      </p:sp>
      <p:cxnSp>
        <p:nvCxnSpPr>
          <p:cNvPr id="20" name="직선 화살표 연결선 19"/>
          <p:cNvCxnSpPr>
            <a:stCxn id="16" idx="2"/>
            <a:endCxn id="15" idx="0"/>
          </p:cNvCxnSpPr>
          <p:nvPr/>
        </p:nvCxnSpPr>
        <p:spPr>
          <a:xfrm>
            <a:off x="4726038" y="2270135"/>
            <a:ext cx="536525" cy="55879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"/>
          <a:stretch/>
        </p:blipFill>
        <p:spPr>
          <a:xfrm>
            <a:off x="3558258" y="1459248"/>
            <a:ext cx="5557838" cy="49798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38575" y="2419350"/>
            <a:ext cx="5086350" cy="3995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8924925" y="4417219"/>
            <a:ext cx="706192" cy="1199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31117" y="4213766"/>
            <a:ext cx="1329210" cy="4308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67149" y="1459247"/>
            <a:ext cx="5191125" cy="5141577"/>
            <a:chOff x="3867150" y="1459248"/>
            <a:chExt cx="4800600" cy="4884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"/>
            <a:stretch/>
          </p:blipFill>
          <p:spPr>
            <a:xfrm>
              <a:off x="3867150" y="1459248"/>
              <a:ext cx="4800600" cy="40052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85"/>
            <a:stretch/>
          </p:blipFill>
          <p:spPr>
            <a:xfrm>
              <a:off x="3867150" y="5464521"/>
              <a:ext cx="4800600" cy="8791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3867150" y="1459248"/>
            <a:ext cx="5191125" cy="514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1000" y="1720858"/>
            <a:ext cx="4705350" cy="48347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8896350" y="4138220"/>
            <a:ext cx="790575" cy="198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5575" y="3838137"/>
            <a:ext cx="1625766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#{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 값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값으로 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4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187"/>
            <a:ext cx="7429500" cy="3819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6436704" y="1766887"/>
            <a:ext cx="5372100" cy="2486025"/>
            <a:chOff x="6562725" y="4076699"/>
            <a:chExt cx="5372100" cy="2486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5" y="4076699"/>
              <a:ext cx="5372100" cy="24860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6810375" y="4495800"/>
              <a:ext cx="181927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6578462" y="1567433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4525" y="2705100"/>
            <a:ext cx="234315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5" idx="1"/>
            <a:endCxn id="16" idx="3"/>
          </p:cNvCxnSpPr>
          <p:nvPr/>
        </p:nvCxnSpPr>
        <p:spPr>
          <a:xfrm flipH="1">
            <a:off x="4257675" y="1748408"/>
            <a:ext cx="2320787" cy="110909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1606" y="1319367"/>
            <a:ext cx="289213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Autowired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빈 주입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63" y="4555330"/>
            <a:ext cx="3352800" cy="162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8715375" y="4867275"/>
            <a:ext cx="2143125" cy="323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730155" y="4374355"/>
            <a:ext cx="1957020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GoodsDAOImpl.java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9" idx="1"/>
          </p:cNvCxnSpPr>
          <p:nvPr/>
        </p:nvCxnSpPr>
        <p:spPr>
          <a:xfrm flipH="1" flipV="1">
            <a:off x="7600951" y="2490788"/>
            <a:ext cx="2129204" cy="20645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72B273-3C3D-4705-971E-C3E5EF52E01B}"/>
              </a:ext>
            </a:extLst>
          </p:cNvPr>
          <p:cNvSpPr/>
          <p:nvPr/>
        </p:nvSpPr>
        <p:spPr>
          <a:xfrm>
            <a:off x="1371600" y="5644368"/>
            <a:ext cx="3957936" cy="8802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메뉴 항목을 다르게 하는 속성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side.jsp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속성 화면에 구현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브라우저에서 요청 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조회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메인 페이지로 상품 정보를 전달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178992" y="4138611"/>
            <a:ext cx="4116723" cy="728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876925" y="4867274"/>
            <a:ext cx="0" cy="121722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3"/>
          </p:cNvCxnSpPr>
          <p:nvPr/>
        </p:nvCxnSpPr>
        <p:spPr>
          <a:xfrm flipH="1">
            <a:off x="5329536" y="6084496"/>
            <a:ext cx="547390" cy="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41" y="1524000"/>
            <a:ext cx="6891118" cy="4895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4898780"/>
            <a:ext cx="1764000" cy="15358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4554615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100" b="1" spc="-6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spc="-6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admin_mode</a:t>
            </a:r>
            <a:r>
              <a:rPr lang="en-US" altLang="ko-KR" sz="1100" b="1" spc="-6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sz="1100" b="1" spc="-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C14FE-F1C3-40B7-A2D8-589F2FD7B3D4}"/>
              </a:ext>
            </a:extLst>
          </p:cNvPr>
          <p:cNvSpPr txBox="1"/>
          <p:nvPr/>
        </p:nvSpPr>
        <p:spPr>
          <a:xfrm>
            <a:off x="3401411" y="1614846"/>
            <a:ext cx="154241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1493094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my_page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03800" y="2201333"/>
            <a:ext cx="1210733" cy="2413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7" idx="2"/>
          </p:cNvCxnSpPr>
          <p:nvPr/>
        </p:nvCxnSpPr>
        <p:spPr>
          <a:xfrm>
            <a:off x="4172616" y="1876456"/>
            <a:ext cx="831184" cy="153137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빠른메뉴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2" y="1454679"/>
            <a:ext cx="7334250" cy="1781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5925" y="2609850"/>
            <a:ext cx="3326342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345266"/>
            <a:ext cx="5619750" cy="39719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001000" y="2409825"/>
            <a:ext cx="3462338" cy="161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5012267" y="2490787"/>
            <a:ext cx="2988733" cy="271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42" y="4269846"/>
            <a:ext cx="5191125" cy="1238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609647" y="4564590"/>
            <a:ext cx="4857827" cy="59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endCxn id="6" idx="2"/>
          </p:cNvCxnSpPr>
          <p:nvPr/>
        </p:nvCxnSpPr>
        <p:spPr>
          <a:xfrm flipH="1" flipV="1">
            <a:off x="3349096" y="2914650"/>
            <a:ext cx="689464" cy="1649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96812" y="4057119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47" y="2307821"/>
            <a:ext cx="7781925" cy="4171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2489" r="7447" b="2898"/>
          <a:stretch/>
        </p:blipFill>
        <p:spPr>
          <a:xfrm>
            <a:off x="1371601" y="1500447"/>
            <a:ext cx="897774" cy="19285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3041" r="6633" b="3367"/>
          <a:stretch/>
        </p:blipFill>
        <p:spPr>
          <a:xfrm>
            <a:off x="1371601" y="3894512"/>
            <a:ext cx="897774" cy="25852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1655067"/>
            <a:ext cx="5038725" cy="1914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3" name="직선 화살표 연결선 12"/>
          <p:cNvCxnSpPr>
            <a:stCxn id="5" idx="3"/>
          </p:cNvCxnSpPr>
          <p:nvPr/>
        </p:nvCxnSpPr>
        <p:spPr>
          <a:xfrm>
            <a:off x="2269375" y="2464724"/>
            <a:ext cx="562418" cy="1066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3"/>
          </p:cNvCxnSpPr>
          <p:nvPr/>
        </p:nvCxnSpPr>
        <p:spPr>
          <a:xfrm flipH="1">
            <a:off x="2269375" y="3792561"/>
            <a:ext cx="562418" cy="1394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66531" y="3530951"/>
            <a:ext cx="930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747971" y="4498163"/>
            <a:ext cx="750992" cy="6483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38255" y="4588625"/>
            <a:ext cx="5286894" cy="3325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71565" y="4327015"/>
            <a:ext cx="28713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상품정보를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7800109" y="3569592"/>
            <a:ext cx="0" cy="985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57745" y="3400146"/>
            <a:ext cx="296427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저장한 상품정보를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 기능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24" y="1604789"/>
            <a:ext cx="6629400" cy="3781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73195" y="2335876"/>
            <a:ext cx="2789266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369" t="20716"/>
          <a:stretch/>
        </p:blipFill>
        <p:spPr>
          <a:xfrm>
            <a:off x="5857094" y="1716630"/>
            <a:ext cx="5088246" cy="12384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8" idx="0"/>
            <a:endCxn id="23" idx="2"/>
          </p:cNvCxnSpPr>
          <p:nvPr/>
        </p:nvCxnSpPr>
        <p:spPr>
          <a:xfrm flipV="1">
            <a:off x="3067828" y="2099310"/>
            <a:ext cx="236092" cy="236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37574" y="1837700"/>
            <a:ext cx="2332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832495" y="2081385"/>
            <a:ext cx="718191" cy="5089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6357" y="2739677"/>
            <a:ext cx="31422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아이디와 비밀번호를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25738" y="2056446"/>
            <a:ext cx="2161309" cy="4676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27" idx="3"/>
            <a:endCxn id="31" idx="0"/>
          </p:cNvCxnSpPr>
          <p:nvPr/>
        </p:nvCxnSpPr>
        <p:spPr>
          <a:xfrm>
            <a:off x="8587047" y="2290286"/>
            <a:ext cx="600414" cy="44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043112"/>
            <a:ext cx="4667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데이터베이스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33154" y="1703849"/>
            <a:ext cx="186049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위치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233989"/>
            <a:ext cx="2266950" cy="2609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30148" y="3443317"/>
            <a:ext cx="1283495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075575" y="3291840"/>
            <a:ext cx="704243" cy="32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5172533" y="1703849"/>
            <a:ext cx="2516740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전체 데이터베이스 구조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648" t="2169" r="2146"/>
          <a:stretch/>
        </p:blipFill>
        <p:spPr>
          <a:xfrm>
            <a:off x="5189159" y="2233988"/>
            <a:ext cx="6461614" cy="4116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40336" y="2164574"/>
            <a:ext cx="13292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연결되고 참조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0"/>
          <a:stretch/>
        </p:blipFill>
        <p:spPr>
          <a:xfrm>
            <a:off x="7013802" y="2285397"/>
            <a:ext cx="1763792" cy="56296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2"/>
          <a:stretch/>
        </p:blipFill>
        <p:spPr>
          <a:xfrm>
            <a:off x="1351083" y="2293710"/>
            <a:ext cx="2458134" cy="272963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3"/>
          <a:stretch/>
        </p:blipFill>
        <p:spPr>
          <a:xfrm>
            <a:off x="4022197" y="2293710"/>
            <a:ext cx="2458134" cy="245102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4457" y="1794566"/>
            <a:ext cx="1536959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패키지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1794566"/>
            <a:ext cx="1701107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b="40474"/>
          <a:stretch/>
        </p:blipFill>
        <p:spPr>
          <a:xfrm>
            <a:off x="7013802" y="5244917"/>
            <a:ext cx="1763792" cy="57357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153" b="12277"/>
          <a:stretch/>
        </p:blipFill>
        <p:spPr>
          <a:xfrm>
            <a:off x="7013594" y="3519222"/>
            <a:ext cx="1764000" cy="104740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4744734"/>
            <a:ext cx="292419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스타일시트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3031414"/>
            <a:ext cx="45236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1380496" y="1476662"/>
            <a:ext cx="1224136" cy="576000"/>
          </a:xfrm>
          <a:prstGeom prst="rect">
            <a:avLst/>
          </a:prstGeom>
          <a:solidFill>
            <a:srgbClr val="353535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73061" y="22145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97210" y="2696760"/>
            <a:ext cx="2514600" cy="1571625"/>
            <a:chOff x="590228" y="3778302"/>
            <a:chExt cx="2514600" cy="15716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" y="3778302"/>
              <a:ext cx="2514600" cy="15716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89003" y="5162550"/>
              <a:ext cx="704054" cy="1619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23" r="598" b="3342"/>
          <a:stretch/>
        </p:blipFill>
        <p:spPr>
          <a:xfrm>
            <a:off x="4100635" y="1475839"/>
            <a:ext cx="6517178" cy="1059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18770" y="2250394"/>
            <a:ext cx="4854633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75048" y="1520825"/>
            <a:ext cx="394370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서버에 연동하기 위해 라이브러리를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추가 후 프로젝트 내부 경로에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5" idx="2"/>
          </p:cNvCxnSpPr>
          <p:nvPr/>
        </p:nvCxnSpPr>
        <p:spPr>
          <a:xfrm flipH="1" flipV="1">
            <a:off x="8946902" y="1951712"/>
            <a:ext cx="248" cy="29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061" y="4548463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구현에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다운받고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2048012" y="4242984"/>
            <a:ext cx="342315" cy="305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30995"/>
          <a:stretch/>
        </p:blipFill>
        <p:spPr>
          <a:xfrm>
            <a:off x="7019568" y="2690648"/>
            <a:ext cx="2794346" cy="1939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5" y="2690648"/>
            <a:ext cx="2730108" cy="2545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80667"/>
          <a:stretch/>
        </p:blipFill>
        <p:spPr>
          <a:xfrm>
            <a:off x="4100635" y="5396847"/>
            <a:ext cx="2738315" cy="780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49211" y="5916102"/>
            <a:ext cx="28046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클래스의 프록시 생성하는 기능을 제공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9" idx="1"/>
            <a:endCxn id="31" idx="3"/>
          </p:cNvCxnSpPr>
          <p:nvPr/>
        </p:nvCxnSpPr>
        <p:spPr>
          <a:xfrm flipH="1">
            <a:off x="3853884" y="5787280"/>
            <a:ext cx="246751" cy="259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85798" y="5268947"/>
            <a:ext cx="256808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853884" y="5117519"/>
            <a:ext cx="215894" cy="282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5389" y="2763339"/>
            <a:ext cx="22547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endCxn id="44" idx="2"/>
          </p:cNvCxnSpPr>
          <p:nvPr/>
        </p:nvCxnSpPr>
        <p:spPr>
          <a:xfrm flipV="1">
            <a:off x="9813914" y="3024949"/>
            <a:ext cx="438843" cy="383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7"/>
          <a:stretch/>
        </p:blipFill>
        <p:spPr>
          <a:xfrm>
            <a:off x="7019568" y="4940881"/>
            <a:ext cx="2794346" cy="1236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3381" y="5107361"/>
            <a:ext cx="206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시 필요 라이브러리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 flipV="1">
            <a:off x="9813914" y="5368971"/>
            <a:ext cx="610246" cy="383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포인트가 5개인 별 25"/>
          <p:cNvSpPr/>
          <p:nvPr/>
        </p:nvSpPr>
        <p:spPr>
          <a:xfrm>
            <a:off x="1273272" y="1334798"/>
            <a:ext cx="247875" cy="24787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651"/>
          <a:stretch/>
        </p:blipFill>
        <p:spPr>
          <a:xfrm>
            <a:off x="2471693" y="3598117"/>
            <a:ext cx="3083330" cy="2730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2195244"/>
            <a:ext cx="3080712" cy="271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9708"/>
          <a:stretch/>
        </p:blipFill>
        <p:spPr>
          <a:xfrm>
            <a:off x="8620780" y="3051145"/>
            <a:ext cx="2025906" cy="32777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50110"/>
          <a:stretch/>
        </p:blipFill>
        <p:spPr>
          <a:xfrm>
            <a:off x="7839383" y="2195244"/>
            <a:ext cx="2025906" cy="32515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6028508" y="3051145"/>
            <a:ext cx="989215" cy="5735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14444" y="1510715"/>
            <a:ext cx="221246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삽입한 내용은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도구로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0459" y="1510715"/>
            <a:ext cx="1771639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라이브러리는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 Repository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35568</TotalTime>
  <Words>2860</Words>
  <Application>Microsoft Office PowerPoint</Application>
  <PresentationFormat>와이드스크린</PresentationFormat>
  <Paragraphs>578</Paragraphs>
  <Slides>58</Slides>
  <Notes>0</Notes>
  <HiddenSlides>10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HY중고딕</vt:lpstr>
      <vt:lpstr>나눔고딕</vt:lpstr>
      <vt:lpstr>Arial</vt:lpstr>
      <vt:lpstr>Century Gothic</vt:lpstr>
      <vt:lpstr>Wingdings 3</vt:lpstr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246</cp:revision>
  <dcterms:created xsi:type="dcterms:W3CDTF">2022-09-24T02:24:30Z</dcterms:created>
  <dcterms:modified xsi:type="dcterms:W3CDTF">2022-10-20T17:25:56Z</dcterms:modified>
</cp:coreProperties>
</file>